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738" r:id="rId4"/>
  </p:sldMasterIdLst>
  <p:notesMasterIdLst>
    <p:notesMasterId r:id="rId16"/>
  </p:notesMasterIdLst>
  <p:handoutMasterIdLst>
    <p:handoutMasterId r:id="rId17"/>
  </p:handoutMasterIdLst>
  <p:sldIdLst>
    <p:sldId id="290" r:id="rId5"/>
    <p:sldId id="273" r:id="rId6"/>
    <p:sldId id="292" r:id="rId7"/>
    <p:sldId id="276" r:id="rId8"/>
    <p:sldId id="278" r:id="rId9"/>
    <p:sldId id="295" r:id="rId10"/>
    <p:sldId id="258" r:id="rId11"/>
    <p:sldId id="280" r:id="rId12"/>
    <p:sldId id="293" r:id="rId13"/>
    <p:sldId id="294" r:id="rId14"/>
    <p:sldId id="289" r:id="rId15"/>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00"/>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85602" autoAdjust="0"/>
  </p:normalViewPr>
  <p:slideViewPr>
    <p:cSldViewPr snapToGrid="0">
      <p:cViewPr varScale="1">
        <p:scale>
          <a:sx n="73" d="100"/>
          <a:sy n="73" d="100"/>
        </p:scale>
        <p:origin x="618" y="72"/>
      </p:cViewPr>
      <p:guideLst/>
    </p:cSldViewPr>
  </p:slideViewPr>
  <p:notesTextViewPr>
    <p:cViewPr>
      <p:scale>
        <a:sx n="3" d="2"/>
        <a:sy n="3" d="2"/>
      </p:scale>
      <p:origin x="0" y="0"/>
    </p:cViewPr>
  </p:notesTextViewPr>
  <p:notesViewPr>
    <p:cSldViewPr snapToGrid="0" showGuides="1">
      <p:cViewPr varScale="1">
        <p:scale>
          <a:sx n="60" d="100"/>
          <a:sy n="60" d="100"/>
        </p:scale>
        <p:origin x="3187" y="3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svg"/><Relationship Id="rId1" Type="http://schemas.openxmlformats.org/officeDocument/2006/relationships/image" Target="../media/image6.png"/><Relationship Id="rId6" Type="http://schemas.openxmlformats.org/officeDocument/2006/relationships/image" Target="../media/image13.svg"/><Relationship Id="rId5" Type="http://schemas.openxmlformats.org/officeDocument/2006/relationships/image" Target="../media/image8.png"/><Relationship Id="rId4" Type="http://schemas.openxmlformats.org/officeDocument/2006/relationships/image" Target="../media/image11.svg"/></Relationships>
</file>

<file path=ppt/diagrams/_rels/drawing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svg"/><Relationship Id="rId1" Type="http://schemas.openxmlformats.org/officeDocument/2006/relationships/image" Target="../media/image6.png"/><Relationship Id="rId6" Type="http://schemas.openxmlformats.org/officeDocument/2006/relationships/image" Target="../media/image13.svg"/><Relationship Id="rId5" Type="http://schemas.openxmlformats.org/officeDocument/2006/relationships/image" Target="../media/image8.png"/><Relationship Id="rId4" Type="http://schemas.openxmlformats.org/officeDocument/2006/relationships/image" Target="../media/image11.svg"/></Relationships>
</file>

<file path=ppt/diagrams/colors1.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92373DC-11B1-4708-92E2-E1B8EB8D76D8}" type="doc">
      <dgm:prSet loTypeId="urn:microsoft.com/office/officeart/2018/2/layout/IconVerticalSolidList" loCatId="icon" qsTypeId="urn:microsoft.com/office/officeart/2005/8/quickstyle/simple1" qsCatId="simple" csTypeId="urn:microsoft.com/office/officeart/2005/8/colors/accent5_2" csCatId="accent5" phldr="1"/>
      <dgm:spPr/>
    </dgm:pt>
    <dgm:pt modelId="{7084B800-7E1D-4DA6-89C0-37EA52DDBCB8}">
      <dgm:prSet phldrT="[Text]" custT="1"/>
      <dgm:spPr/>
      <dgm:t>
        <a:bodyPr/>
        <a:lstStyle/>
        <a:p>
          <a:pPr>
            <a:lnSpc>
              <a:spcPct val="100000"/>
            </a:lnSpc>
          </a:pPr>
          <a:r>
            <a:rPr lang="en-US" sz="2100" b="1" dirty="0" smtClean="0">
              <a:solidFill>
                <a:schemeClr val="bg2">
                  <a:lumMod val="50000"/>
                </a:schemeClr>
              </a:solidFill>
            </a:rPr>
            <a:t>What</a:t>
          </a:r>
          <a:r>
            <a:rPr lang="en-US" sz="2100" b="1" baseline="0" dirty="0" smtClean="0">
              <a:solidFill>
                <a:schemeClr val="bg2">
                  <a:lumMod val="50000"/>
                </a:schemeClr>
              </a:solidFill>
            </a:rPr>
            <a:t> is Operating System</a:t>
          </a:r>
          <a:endParaRPr lang="ru-RU" sz="2100" b="1" dirty="0">
            <a:solidFill>
              <a:schemeClr val="bg2">
                <a:lumMod val="50000"/>
              </a:schemeClr>
            </a:solidFill>
          </a:endParaRPr>
        </a:p>
      </dgm:t>
    </dgm:pt>
    <dgm:pt modelId="{E459F664-A62C-4466-90D1-14D94F7456F9}" type="parTrans" cxnId="{D7BBB8C6-B60F-4050-B5C1-3F3A86AF4294}">
      <dgm:prSet/>
      <dgm:spPr/>
      <dgm:t>
        <a:bodyPr/>
        <a:lstStyle/>
        <a:p>
          <a:endParaRPr lang="ru-RU"/>
        </a:p>
      </dgm:t>
    </dgm:pt>
    <dgm:pt modelId="{29667D30-8073-4626-A65C-0442C9DA4455}" type="sibTrans" cxnId="{D7BBB8C6-B60F-4050-B5C1-3F3A86AF4294}">
      <dgm:prSet/>
      <dgm:spPr/>
      <dgm:t>
        <a:bodyPr/>
        <a:lstStyle/>
        <a:p>
          <a:endParaRPr lang="ru-RU"/>
        </a:p>
      </dgm:t>
    </dgm:pt>
    <dgm:pt modelId="{4786322A-3DB1-4B13-A039-9C2B4BD33902}">
      <dgm:prSet phldrT="[Text]" custT="1"/>
      <dgm:spPr/>
      <dgm:t>
        <a:bodyPr/>
        <a:lstStyle/>
        <a:p>
          <a:pPr>
            <a:lnSpc>
              <a:spcPct val="100000"/>
            </a:lnSpc>
          </a:pPr>
          <a:r>
            <a:rPr lang="en-US" sz="2100" b="1" kern="1200" dirty="0" smtClean="0">
              <a:solidFill>
                <a:srgbClr val="E2E2E8">
                  <a:lumMod val="50000"/>
                </a:srgbClr>
              </a:solidFill>
              <a:latin typeface="Garamond" panose="02020404030301010803"/>
              <a:ea typeface="+mn-ea"/>
              <a:cs typeface="+mn-cs"/>
            </a:rPr>
            <a:t>Purpose of Memory(RAM)</a:t>
          </a:r>
          <a:endParaRPr lang="ru-RU" sz="2100" b="1" kern="1200" dirty="0">
            <a:solidFill>
              <a:srgbClr val="E2E2E8">
                <a:lumMod val="50000"/>
              </a:srgbClr>
            </a:solidFill>
            <a:latin typeface="Garamond" panose="02020404030301010803"/>
            <a:ea typeface="+mn-ea"/>
            <a:cs typeface="+mn-cs"/>
          </a:endParaRPr>
        </a:p>
      </dgm:t>
    </dgm:pt>
    <dgm:pt modelId="{4F3F2426-EA56-4F79-A02F-DE7A210D680D}" type="parTrans" cxnId="{07D1F65C-7C41-4EB6-A133-CA7F29791640}">
      <dgm:prSet/>
      <dgm:spPr/>
      <dgm:t>
        <a:bodyPr/>
        <a:lstStyle/>
        <a:p>
          <a:endParaRPr lang="ru-RU"/>
        </a:p>
      </dgm:t>
    </dgm:pt>
    <dgm:pt modelId="{7D0A801E-90E9-4D73-A31E-D58F04D3BBF2}" type="sibTrans" cxnId="{07D1F65C-7C41-4EB6-A133-CA7F29791640}">
      <dgm:prSet/>
      <dgm:spPr/>
      <dgm:t>
        <a:bodyPr/>
        <a:lstStyle/>
        <a:p>
          <a:endParaRPr lang="ru-RU"/>
        </a:p>
      </dgm:t>
    </dgm:pt>
    <dgm:pt modelId="{5A259F57-B5C4-40C5-939D-A7C21B16FB47}">
      <dgm:prSet phldrT="[Text]" custT="1"/>
      <dgm:spPr/>
      <dgm:t>
        <a:bodyPr/>
        <a:lstStyle/>
        <a:p>
          <a:pPr>
            <a:lnSpc>
              <a:spcPct val="100000"/>
            </a:lnSpc>
          </a:pPr>
          <a:r>
            <a:rPr lang="en-US" sz="2100" b="1" kern="1200" dirty="0" smtClean="0">
              <a:solidFill>
                <a:srgbClr val="E2E2E8">
                  <a:lumMod val="50000"/>
                </a:srgbClr>
              </a:solidFill>
              <a:latin typeface="Garamond" panose="02020404030301010803"/>
              <a:ea typeface="+mn-ea"/>
              <a:cs typeface="+mn-cs"/>
            </a:rPr>
            <a:t>Modern</a:t>
          </a:r>
          <a:r>
            <a:rPr lang="en-US" sz="2100" b="1" kern="1200" baseline="0" dirty="0" smtClean="0">
              <a:solidFill>
                <a:srgbClr val="E2E2E8">
                  <a:lumMod val="50000"/>
                </a:srgbClr>
              </a:solidFill>
              <a:latin typeface="Garamond" panose="02020404030301010803"/>
              <a:ea typeface="+mn-ea"/>
              <a:cs typeface="+mn-cs"/>
            </a:rPr>
            <a:t> Operating System</a:t>
          </a:r>
          <a:endParaRPr lang="ru-RU" sz="2100" b="1" kern="1200" dirty="0">
            <a:solidFill>
              <a:srgbClr val="E2E2E8">
                <a:lumMod val="50000"/>
              </a:srgbClr>
            </a:solidFill>
            <a:latin typeface="Garamond" panose="02020404030301010803"/>
            <a:ea typeface="+mn-ea"/>
            <a:cs typeface="+mn-cs"/>
          </a:endParaRPr>
        </a:p>
      </dgm:t>
    </dgm:pt>
    <dgm:pt modelId="{E359194E-724D-4C60-BA35-9B441D11C55E}" type="parTrans" cxnId="{7865863E-1BC2-47AE-BBFB-F40F27A905AE}">
      <dgm:prSet/>
      <dgm:spPr/>
      <dgm:t>
        <a:bodyPr/>
        <a:lstStyle/>
        <a:p>
          <a:endParaRPr lang="ru-RU"/>
        </a:p>
      </dgm:t>
    </dgm:pt>
    <dgm:pt modelId="{57311651-50BE-4613-AB4F-1C634C257620}" type="sibTrans" cxnId="{7865863E-1BC2-47AE-BBFB-F40F27A905AE}">
      <dgm:prSet/>
      <dgm:spPr/>
      <dgm:t>
        <a:bodyPr/>
        <a:lstStyle/>
        <a:p>
          <a:endParaRPr lang="ru-RU"/>
        </a:p>
      </dgm:t>
    </dgm:pt>
    <dgm:pt modelId="{BEBE168A-5E85-43CC-B9BA-D1974F9A5753}" type="pres">
      <dgm:prSet presAssocID="{592373DC-11B1-4708-92E2-E1B8EB8D76D8}" presName="root" presStyleCnt="0">
        <dgm:presLayoutVars>
          <dgm:dir/>
          <dgm:resizeHandles val="exact"/>
        </dgm:presLayoutVars>
      </dgm:prSet>
      <dgm:spPr/>
    </dgm:pt>
    <dgm:pt modelId="{6F7D1589-E38C-4EEF-8940-633D1FA307AE}" type="pres">
      <dgm:prSet presAssocID="{7084B800-7E1D-4DA6-89C0-37EA52DDBCB8}" presName="compNode" presStyleCnt="0"/>
      <dgm:spPr/>
    </dgm:pt>
    <dgm:pt modelId="{5055791F-FD8B-4C95-BE9E-DCA1684759AE}" type="pres">
      <dgm:prSet presAssocID="{7084B800-7E1D-4DA6-89C0-37EA52DDBCB8}" presName="bgRect" presStyleLbl="bgShp" presStyleIdx="0" presStyleCnt="3"/>
      <dgm:spPr>
        <a:prstGeom prst="rect">
          <a:avLst/>
        </a:prstGeom>
        <a:solidFill>
          <a:schemeClr val="bg1"/>
        </a:solidFill>
        <a:ln>
          <a:solidFill>
            <a:schemeClr val="bg2">
              <a:lumMod val="75000"/>
            </a:schemeClr>
          </a:solidFill>
        </a:ln>
      </dgm:spPr>
    </dgm:pt>
    <dgm:pt modelId="{3A2A1665-F91D-4C16-A420-BA5DD166AEE3}" type="pres">
      <dgm:prSet presAssocID="{7084B800-7E1D-4DA6-89C0-37EA52DDBCB8}"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a:noFill/>
        </a:ln>
      </dgm:spPr>
      <dgm:extLst>
        <a:ext uri="{E40237B7-FDA0-4F09-8148-C483321AD2D9}">
          <dgm14:cNvPr xmlns:dgm14="http://schemas.microsoft.com/office/drawing/2010/diagram" id="0" name="" descr="Internet"/>
        </a:ext>
      </dgm:extLst>
    </dgm:pt>
    <dgm:pt modelId="{2BD51AD2-3E0A-4639-9A99-2EB58CCE5B59}" type="pres">
      <dgm:prSet presAssocID="{7084B800-7E1D-4DA6-89C0-37EA52DDBCB8}" presName="spaceRect" presStyleCnt="0"/>
      <dgm:spPr/>
    </dgm:pt>
    <dgm:pt modelId="{C777032A-9475-4396-9274-DE9A78A74CC0}" type="pres">
      <dgm:prSet presAssocID="{7084B800-7E1D-4DA6-89C0-37EA52DDBCB8}" presName="parTx" presStyleLbl="revTx" presStyleIdx="0" presStyleCnt="3" custLinFactNeighborX="-5805">
        <dgm:presLayoutVars>
          <dgm:chMax val="0"/>
          <dgm:chPref val="0"/>
        </dgm:presLayoutVars>
      </dgm:prSet>
      <dgm:spPr/>
      <dgm:t>
        <a:bodyPr/>
        <a:lstStyle/>
        <a:p>
          <a:endParaRPr lang="en-US"/>
        </a:p>
      </dgm:t>
    </dgm:pt>
    <dgm:pt modelId="{E8F86784-F939-4DC2-B805-3A2239B0770F}" type="pres">
      <dgm:prSet presAssocID="{29667D30-8073-4626-A65C-0442C9DA4455}" presName="sibTrans" presStyleCnt="0"/>
      <dgm:spPr/>
    </dgm:pt>
    <dgm:pt modelId="{B1715078-3176-4DF1-A2E4-CA69BD0DE3DE}" type="pres">
      <dgm:prSet presAssocID="{4786322A-3DB1-4B13-A039-9C2B4BD33902}" presName="compNode" presStyleCnt="0"/>
      <dgm:spPr/>
    </dgm:pt>
    <dgm:pt modelId="{7CF4F8AE-2437-4954-B698-495A078F9E64}" type="pres">
      <dgm:prSet presAssocID="{4786322A-3DB1-4B13-A039-9C2B4BD33902}" presName="bgRect" presStyleLbl="bgShp" presStyleIdx="1" presStyleCnt="3"/>
      <dgm:spPr>
        <a:prstGeom prst="rect">
          <a:avLst/>
        </a:prstGeom>
        <a:solidFill>
          <a:schemeClr val="bg1"/>
        </a:solidFill>
        <a:ln>
          <a:solidFill>
            <a:schemeClr val="bg2">
              <a:lumMod val="75000"/>
            </a:schemeClr>
          </a:solidFill>
        </a:ln>
      </dgm:spPr>
    </dgm:pt>
    <dgm:pt modelId="{321B0D94-DDA9-4A26-A4C1-0608CDA16D85}" type="pres">
      <dgm:prSet presAssocID="{4786322A-3DB1-4B13-A039-9C2B4BD33902}"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a:blipFill>
        <a:ln>
          <a:noFill/>
        </a:ln>
      </dgm:spPr>
      <dgm:extLst>
        <a:ext uri="{E40237B7-FDA0-4F09-8148-C483321AD2D9}">
          <dgm14:cNvPr xmlns:dgm14="http://schemas.microsoft.com/office/drawing/2010/diagram" id="0" name="" descr="Stream"/>
        </a:ext>
      </dgm:extLst>
    </dgm:pt>
    <dgm:pt modelId="{6B38183A-C137-4797-A6AA-5032FB424C80}" type="pres">
      <dgm:prSet presAssocID="{4786322A-3DB1-4B13-A039-9C2B4BD33902}" presName="spaceRect" presStyleCnt="0"/>
      <dgm:spPr/>
    </dgm:pt>
    <dgm:pt modelId="{8988E990-E700-4C93-BC55-7BF7864AEFFE}" type="pres">
      <dgm:prSet presAssocID="{4786322A-3DB1-4B13-A039-9C2B4BD33902}" presName="parTx" presStyleLbl="revTx" presStyleIdx="1" presStyleCnt="3" custLinFactNeighborX="-5805">
        <dgm:presLayoutVars>
          <dgm:chMax val="0"/>
          <dgm:chPref val="0"/>
        </dgm:presLayoutVars>
      </dgm:prSet>
      <dgm:spPr/>
      <dgm:t>
        <a:bodyPr/>
        <a:lstStyle/>
        <a:p>
          <a:endParaRPr lang="en-US"/>
        </a:p>
      </dgm:t>
    </dgm:pt>
    <dgm:pt modelId="{3E0BA4B3-4753-4805-92FA-4429EA7CC897}" type="pres">
      <dgm:prSet presAssocID="{7D0A801E-90E9-4D73-A31E-D58F04D3BBF2}" presName="sibTrans" presStyleCnt="0"/>
      <dgm:spPr/>
    </dgm:pt>
    <dgm:pt modelId="{8AC38D62-D40A-4C03-90E4-2F61E807B6F4}" type="pres">
      <dgm:prSet presAssocID="{5A259F57-B5C4-40C5-939D-A7C21B16FB47}" presName="compNode" presStyleCnt="0"/>
      <dgm:spPr/>
    </dgm:pt>
    <dgm:pt modelId="{362B79DA-BFF8-4895-8DC9-BC10460633E8}" type="pres">
      <dgm:prSet presAssocID="{5A259F57-B5C4-40C5-939D-A7C21B16FB47}" presName="bgRect" presStyleLbl="bgShp" presStyleIdx="2" presStyleCnt="3"/>
      <dgm:spPr>
        <a:prstGeom prst="rect">
          <a:avLst/>
        </a:prstGeom>
        <a:solidFill>
          <a:schemeClr val="bg1"/>
        </a:solidFill>
        <a:ln>
          <a:solidFill>
            <a:schemeClr val="bg2">
              <a:lumMod val="75000"/>
            </a:schemeClr>
          </a:solidFill>
        </a:ln>
      </dgm:spPr>
    </dgm:pt>
    <dgm:pt modelId="{A71047BA-937F-4A10-B7D6-5EC59061C5B1}" type="pres">
      <dgm:prSet presAssocID="{5A259F57-B5C4-40C5-939D-A7C21B16FB47}"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a:blipFill>
        <a:ln>
          <a:noFill/>
        </a:ln>
      </dgm:spPr>
      <dgm:extLst>
        <a:ext uri="{E40237B7-FDA0-4F09-8148-C483321AD2D9}">
          <dgm14:cNvPr xmlns:dgm14="http://schemas.microsoft.com/office/drawing/2010/diagram" id="0" name="" descr="Presentation with checklist"/>
        </a:ext>
      </dgm:extLst>
    </dgm:pt>
    <dgm:pt modelId="{EB9852C8-8257-43A9-A364-D7E0EB36D00C}" type="pres">
      <dgm:prSet presAssocID="{5A259F57-B5C4-40C5-939D-A7C21B16FB47}" presName="spaceRect" presStyleCnt="0"/>
      <dgm:spPr/>
    </dgm:pt>
    <dgm:pt modelId="{11601319-DCBD-4A85-BAD2-A1583DEC0D33}" type="pres">
      <dgm:prSet presAssocID="{5A259F57-B5C4-40C5-939D-A7C21B16FB47}" presName="parTx" presStyleLbl="revTx" presStyleIdx="2" presStyleCnt="3" custLinFactNeighborX="-5805">
        <dgm:presLayoutVars>
          <dgm:chMax val="0"/>
          <dgm:chPref val="0"/>
        </dgm:presLayoutVars>
      </dgm:prSet>
      <dgm:spPr/>
      <dgm:t>
        <a:bodyPr/>
        <a:lstStyle/>
        <a:p>
          <a:endParaRPr lang="en-US"/>
        </a:p>
      </dgm:t>
    </dgm:pt>
  </dgm:ptLst>
  <dgm:cxnLst>
    <dgm:cxn modelId="{63841A12-C18B-1141-BB66-67F94352C339}" type="presOf" srcId="{7084B800-7E1D-4DA6-89C0-37EA52DDBCB8}" destId="{C777032A-9475-4396-9274-DE9A78A74CC0}" srcOrd="0" destOrd="0" presId="urn:microsoft.com/office/officeart/2018/2/layout/IconVerticalSolidList"/>
    <dgm:cxn modelId="{F2303A0F-C26C-A347-822C-DA097F252A6B}" type="presOf" srcId="{5A259F57-B5C4-40C5-939D-A7C21B16FB47}" destId="{11601319-DCBD-4A85-BAD2-A1583DEC0D33}" srcOrd="0" destOrd="0" presId="urn:microsoft.com/office/officeart/2018/2/layout/IconVerticalSolidList"/>
    <dgm:cxn modelId="{9B527D63-3134-1743-961D-BB943F9BC328}" type="presOf" srcId="{4786322A-3DB1-4B13-A039-9C2B4BD33902}" destId="{8988E990-E700-4C93-BC55-7BF7864AEFFE}" srcOrd="0" destOrd="0" presId="urn:microsoft.com/office/officeart/2018/2/layout/IconVerticalSolidList"/>
    <dgm:cxn modelId="{7865863E-1BC2-47AE-BBFB-F40F27A905AE}" srcId="{592373DC-11B1-4708-92E2-E1B8EB8D76D8}" destId="{5A259F57-B5C4-40C5-939D-A7C21B16FB47}" srcOrd="2" destOrd="0" parTransId="{E359194E-724D-4C60-BA35-9B441D11C55E}" sibTransId="{57311651-50BE-4613-AB4F-1C634C257620}"/>
    <dgm:cxn modelId="{D7BBB8C6-B60F-4050-B5C1-3F3A86AF4294}" srcId="{592373DC-11B1-4708-92E2-E1B8EB8D76D8}" destId="{7084B800-7E1D-4DA6-89C0-37EA52DDBCB8}" srcOrd="0" destOrd="0" parTransId="{E459F664-A62C-4466-90D1-14D94F7456F9}" sibTransId="{29667D30-8073-4626-A65C-0442C9DA4455}"/>
    <dgm:cxn modelId="{99FCC3A2-7D1A-B343-BC04-AA140FF8D6F7}" type="presOf" srcId="{592373DC-11B1-4708-92E2-E1B8EB8D76D8}" destId="{BEBE168A-5E85-43CC-B9BA-D1974F9A5753}" srcOrd="0" destOrd="0" presId="urn:microsoft.com/office/officeart/2018/2/layout/IconVerticalSolidList"/>
    <dgm:cxn modelId="{07D1F65C-7C41-4EB6-A133-CA7F29791640}" srcId="{592373DC-11B1-4708-92E2-E1B8EB8D76D8}" destId="{4786322A-3DB1-4B13-A039-9C2B4BD33902}" srcOrd="1" destOrd="0" parTransId="{4F3F2426-EA56-4F79-A02F-DE7A210D680D}" sibTransId="{7D0A801E-90E9-4D73-A31E-D58F04D3BBF2}"/>
    <dgm:cxn modelId="{EC6A6010-62D0-E741-9ED3-0E0A4F187C22}" type="presParOf" srcId="{BEBE168A-5E85-43CC-B9BA-D1974F9A5753}" destId="{6F7D1589-E38C-4EEF-8940-633D1FA307AE}" srcOrd="0" destOrd="0" presId="urn:microsoft.com/office/officeart/2018/2/layout/IconVerticalSolidList"/>
    <dgm:cxn modelId="{3651A24D-686D-D14B-8701-AFB991DD91A7}" type="presParOf" srcId="{6F7D1589-E38C-4EEF-8940-633D1FA307AE}" destId="{5055791F-FD8B-4C95-BE9E-DCA1684759AE}" srcOrd="0" destOrd="0" presId="urn:microsoft.com/office/officeart/2018/2/layout/IconVerticalSolidList"/>
    <dgm:cxn modelId="{7B546F74-9BC9-8B4A-907D-549F35C2FD3E}" type="presParOf" srcId="{6F7D1589-E38C-4EEF-8940-633D1FA307AE}" destId="{3A2A1665-F91D-4C16-A420-BA5DD166AEE3}" srcOrd="1" destOrd="0" presId="urn:microsoft.com/office/officeart/2018/2/layout/IconVerticalSolidList"/>
    <dgm:cxn modelId="{E8DFB209-C627-2849-A9A8-82FA4FE3CBC9}" type="presParOf" srcId="{6F7D1589-E38C-4EEF-8940-633D1FA307AE}" destId="{2BD51AD2-3E0A-4639-9A99-2EB58CCE5B59}" srcOrd="2" destOrd="0" presId="urn:microsoft.com/office/officeart/2018/2/layout/IconVerticalSolidList"/>
    <dgm:cxn modelId="{366B5496-FD7E-304F-8B99-D11946F94228}" type="presParOf" srcId="{6F7D1589-E38C-4EEF-8940-633D1FA307AE}" destId="{C777032A-9475-4396-9274-DE9A78A74CC0}" srcOrd="3" destOrd="0" presId="urn:microsoft.com/office/officeart/2018/2/layout/IconVerticalSolidList"/>
    <dgm:cxn modelId="{DE81DE76-EB46-0649-BD1A-C07B117C077E}" type="presParOf" srcId="{BEBE168A-5E85-43CC-B9BA-D1974F9A5753}" destId="{E8F86784-F939-4DC2-B805-3A2239B0770F}" srcOrd="1" destOrd="0" presId="urn:microsoft.com/office/officeart/2018/2/layout/IconVerticalSolidList"/>
    <dgm:cxn modelId="{81974EFD-7ED7-404C-A7EA-97800BA1897B}" type="presParOf" srcId="{BEBE168A-5E85-43CC-B9BA-D1974F9A5753}" destId="{B1715078-3176-4DF1-A2E4-CA69BD0DE3DE}" srcOrd="2" destOrd="0" presId="urn:microsoft.com/office/officeart/2018/2/layout/IconVerticalSolidList"/>
    <dgm:cxn modelId="{7B2034C8-584E-E84E-8A99-1E4DA478C58D}" type="presParOf" srcId="{B1715078-3176-4DF1-A2E4-CA69BD0DE3DE}" destId="{7CF4F8AE-2437-4954-B698-495A078F9E64}" srcOrd="0" destOrd="0" presId="urn:microsoft.com/office/officeart/2018/2/layout/IconVerticalSolidList"/>
    <dgm:cxn modelId="{EBEFAFAD-B5F2-8F47-8319-9C351553D79B}" type="presParOf" srcId="{B1715078-3176-4DF1-A2E4-CA69BD0DE3DE}" destId="{321B0D94-DDA9-4A26-A4C1-0608CDA16D85}" srcOrd="1" destOrd="0" presId="urn:microsoft.com/office/officeart/2018/2/layout/IconVerticalSolidList"/>
    <dgm:cxn modelId="{0C0BCCB3-B2AC-DB41-9209-8BD32F39E7CA}" type="presParOf" srcId="{B1715078-3176-4DF1-A2E4-CA69BD0DE3DE}" destId="{6B38183A-C137-4797-A6AA-5032FB424C80}" srcOrd="2" destOrd="0" presId="urn:microsoft.com/office/officeart/2018/2/layout/IconVerticalSolidList"/>
    <dgm:cxn modelId="{6AF7860D-FDAE-D944-A15C-8365DBB36ED6}" type="presParOf" srcId="{B1715078-3176-4DF1-A2E4-CA69BD0DE3DE}" destId="{8988E990-E700-4C93-BC55-7BF7864AEFFE}" srcOrd="3" destOrd="0" presId="urn:microsoft.com/office/officeart/2018/2/layout/IconVerticalSolidList"/>
    <dgm:cxn modelId="{CD041CC3-1B2B-0A49-8583-652223566037}" type="presParOf" srcId="{BEBE168A-5E85-43CC-B9BA-D1974F9A5753}" destId="{3E0BA4B3-4753-4805-92FA-4429EA7CC897}" srcOrd="3" destOrd="0" presId="urn:microsoft.com/office/officeart/2018/2/layout/IconVerticalSolidList"/>
    <dgm:cxn modelId="{C79D7556-5663-3B45-856D-8AD7077904A0}" type="presParOf" srcId="{BEBE168A-5E85-43CC-B9BA-D1974F9A5753}" destId="{8AC38D62-D40A-4C03-90E4-2F61E807B6F4}" srcOrd="4" destOrd="0" presId="urn:microsoft.com/office/officeart/2018/2/layout/IconVerticalSolidList"/>
    <dgm:cxn modelId="{85E93609-D9D6-D04C-A00A-F1246F71060D}" type="presParOf" srcId="{8AC38D62-D40A-4C03-90E4-2F61E807B6F4}" destId="{362B79DA-BFF8-4895-8DC9-BC10460633E8}" srcOrd="0" destOrd="0" presId="urn:microsoft.com/office/officeart/2018/2/layout/IconVerticalSolidList"/>
    <dgm:cxn modelId="{5ED59C04-8791-F04A-BB21-4A3CDC5678C0}" type="presParOf" srcId="{8AC38D62-D40A-4C03-90E4-2F61E807B6F4}" destId="{A71047BA-937F-4A10-B7D6-5EC59061C5B1}" srcOrd="1" destOrd="0" presId="urn:microsoft.com/office/officeart/2018/2/layout/IconVerticalSolidList"/>
    <dgm:cxn modelId="{4BDF84FC-270E-6145-849A-05FD8C710ACF}" type="presParOf" srcId="{8AC38D62-D40A-4C03-90E4-2F61E807B6F4}" destId="{EB9852C8-8257-43A9-A364-D7E0EB36D00C}" srcOrd="2" destOrd="0" presId="urn:microsoft.com/office/officeart/2018/2/layout/IconVerticalSolidList"/>
    <dgm:cxn modelId="{8AF7C97D-0296-3E48-98E6-5ABF5F48FAE1}" type="presParOf" srcId="{8AC38D62-D40A-4C03-90E4-2F61E807B6F4}" destId="{11601319-DCBD-4A85-BAD2-A1583DEC0D33}" srcOrd="3" destOrd="0" presId="urn:microsoft.com/office/officeart/2018/2/layout/IconVerticalSolidList"/>
  </dgm:cxnLst>
  <dgm:bg>
    <a:noFill/>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55791F-FD8B-4C95-BE9E-DCA1684759AE}">
      <dsp:nvSpPr>
        <dsp:cNvPr id="0" name=""/>
        <dsp:cNvSpPr/>
      </dsp:nvSpPr>
      <dsp:spPr>
        <a:xfrm>
          <a:off x="0" y="457"/>
          <a:ext cx="4664075" cy="1070620"/>
        </a:xfrm>
        <a:prstGeom prst="rect">
          <a:avLst/>
        </a:prstGeom>
        <a:solidFill>
          <a:schemeClr val="bg1"/>
        </a:solidFill>
        <a:ln>
          <a:solidFill>
            <a:schemeClr val="bg2">
              <a:lumMod val="75000"/>
            </a:schemeClr>
          </a:solidFill>
        </a:ln>
        <a:effectLst/>
      </dsp:spPr>
      <dsp:style>
        <a:lnRef idx="0">
          <a:scrgbClr r="0" g="0" b="0"/>
        </a:lnRef>
        <a:fillRef idx="1">
          <a:scrgbClr r="0" g="0" b="0"/>
        </a:fillRef>
        <a:effectRef idx="0">
          <a:scrgbClr r="0" g="0" b="0"/>
        </a:effectRef>
        <a:fontRef idx="minor"/>
      </dsp:style>
    </dsp:sp>
    <dsp:sp modelId="{3A2A1665-F91D-4C16-A420-BA5DD166AEE3}">
      <dsp:nvSpPr>
        <dsp:cNvPr id="0" name=""/>
        <dsp:cNvSpPr/>
      </dsp:nvSpPr>
      <dsp:spPr>
        <a:xfrm>
          <a:off x="323862" y="241347"/>
          <a:ext cx="588841" cy="58884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777032A-9475-4396-9274-DE9A78A74CC0}">
      <dsp:nvSpPr>
        <dsp:cNvPr id="0" name=""/>
        <dsp:cNvSpPr/>
      </dsp:nvSpPr>
      <dsp:spPr>
        <a:xfrm>
          <a:off x="1037599" y="457"/>
          <a:ext cx="3427508" cy="10706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307" tIns="113307" rIns="113307" bIns="113307" numCol="1" spcCol="1270" anchor="ctr" anchorCtr="0">
          <a:noAutofit/>
        </a:bodyPr>
        <a:lstStyle/>
        <a:p>
          <a:pPr lvl="0" algn="l" defTabSz="933450">
            <a:lnSpc>
              <a:spcPct val="100000"/>
            </a:lnSpc>
            <a:spcBef>
              <a:spcPct val="0"/>
            </a:spcBef>
            <a:spcAft>
              <a:spcPct val="35000"/>
            </a:spcAft>
          </a:pPr>
          <a:r>
            <a:rPr lang="en-US" sz="2100" b="1" kern="1200" dirty="0" smtClean="0">
              <a:solidFill>
                <a:schemeClr val="bg2">
                  <a:lumMod val="50000"/>
                </a:schemeClr>
              </a:solidFill>
            </a:rPr>
            <a:t>What</a:t>
          </a:r>
          <a:r>
            <a:rPr lang="en-US" sz="2100" b="1" kern="1200" baseline="0" dirty="0" smtClean="0">
              <a:solidFill>
                <a:schemeClr val="bg2">
                  <a:lumMod val="50000"/>
                </a:schemeClr>
              </a:solidFill>
            </a:rPr>
            <a:t> is Operating System</a:t>
          </a:r>
          <a:endParaRPr lang="ru-RU" sz="2100" b="1" kern="1200" dirty="0">
            <a:solidFill>
              <a:schemeClr val="bg2">
                <a:lumMod val="50000"/>
              </a:schemeClr>
            </a:solidFill>
          </a:endParaRPr>
        </a:p>
      </dsp:txBody>
      <dsp:txXfrm>
        <a:off x="1037599" y="457"/>
        <a:ext cx="3427508" cy="1070620"/>
      </dsp:txXfrm>
    </dsp:sp>
    <dsp:sp modelId="{7CF4F8AE-2437-4954-B698-495A078F9E64}">
      <dsp:nvSpPr>
        <dsp:cNvPr id="0" name=""/>
        <dsp:cNvSpPr/>
      </dsp:nvSpPr>
      <dsp:spPr>
        <a:xfrm>
          <a:off x="0" y="1338733"/>
          <a:ext cx="4664075" cy="1070620"/>
        </a:xfrm>
        <a:prstGeom prst="rect">
          <a:avLst/>
        </a:prstGeom>
        <a:solidFill>
          <a:schemeClr val="bg1"/>
        </a:solidFill>
        <a:ln>
          <a:solidFill>
            <a:schemeClr val="bg2">
              <a:lumMod val="75000"/>
            </a:schemeClr>
          </a:solidFill>
        </a:ln>
        <a:effectLst/>
      </dsp:spPr>
      <dsp:style>
        <a:lnRef idx="0">
          <a:scrgbClr r="0" g="0" b="0"/>
        </a:lnRef>
        <a:fillRef idx="1">
          <a:scrgbClr r="0" g="0" b="0"/>
        </a:fillRef>
        <a:effectRef idx="0">
          <a:scrgbClr r="0" g="0" b="0"/>
        </a:effectRef>
        <a:fontRef idx="minor"/>
      </dsp:style>
    </dsp:sp>
    <dsp:sp modelId="{321B0D94-DDA9-4A26-A4C1-0608CDA16D85}">
      <dsp:nvSpPr>
        <dsp:cNvPr id="0" name=""/>
        <dsp:cNvSpPr/>
      </dsp:nvSpPr>
      <dsp:spPr>
        <a:xfrm>
          <a:off x="323862" y="1579622"/>
          <a:ext cx="588841" cy="58884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988E990-E700-4C93-BC55-7BF7864AEFFE}">
      <dsp:nvSpPr>
        <dsp:cNvPr id="0" name=""/>
        <dsp:cNvSpPr/>
      </dsp:nvSpPr>
      <dsp:spPr>
        <a:xfrm>
          <a:off x="1037599" y="1338733"/>
          <a:ext cx="3427508" cy="10706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307" tIns="113307" rIns="113307" bIns="113307" numCol="1" spcCol="1270" anchor="ctr" anchorCtr="0">
          <a:noAutofit/>
        </a:bodyPr>
        <a:lstStyle/>
        <a:p>
          <a:pPr lvl="0" algn="l" defTabSz="933450">
            <a:lnSpc>
              <a:spcPct val="100000"/>
            </a:lnSpc>
            <a:spcBef>
              <a:spcPct val="0"/>
            </a:spcBef>
            <a:spcAft>
              <a:spcPct val="35000"/>
            </a:spcAft>
          </a:pPr>
          <a:r>
            <a:rPr lang="en-US" sz="2100" b="1" kern="1200" dirty="0" smtClean="0">
              <a:solidFill>
                <a:srgbClr val="E2E2E8">
                  <a:lumMod val="50000"/>
                </a:srgbClr>
              </a:solidFill>
              <a:latin typeface="Garamond" panose="02020404030301010803"/>
              <a:ea typeface="+mn-ea"/>
              <a:cs typeface="+mn-cs"/>
            </a:rPr>
            <a:t>Purpose of Memory(RAM)</a:t>
          </a:r>
          <a:endParaRPr lang="ru-RU" sz="2100" b="1" kern="1200" dirty="0">
            <a:solidFill>
              <a:srgbClr val="E2E2E8">
                <a:lumMod val="50000"/>
              </a:srgbClr>
            </a:solidFill>
            <a:latin typeface="Garamond" panose="02020404030301010803"/>
            <a:ea typeface="+mn-ea"/>
            <a:cs typeface="+mn-cs"/>
          </a:endParaRPr>
        </a:p>
      </dsp:txBody>
      <dsp:txXfrm>
        <a:off x="1037599" y="1338733"/>
        <a:ext cx="3427508" cy="1070620"/>
      </dsp:txXfrm>
    </dsp:sp>
    <dsp:sp modelId="{362B79DA-BFF8-4895-8DC9-BC10460633E8}">
      <dsp:nvSpPr>
        <dsp:cNvPr id="0" name=""/>
        <dsp:cNvSpPr/>
      </dsp:nvSpPr>
      <dsp:spPr>
        <a:xfrm>
          <a:off x="0" y="2677008"/>
          <a:ext cx="4664075" cy="1070620"/>
        </a:xfrm>
        <a:prstGeom prst="rect">
          <a:avLst/>
        </a:prstGeom>
        <a:solidFill>
          <a:schemeClr val="bg1"/>
        </a:solidFill>
        <a:ln>
          <a:solidFill>
            <a:schemeClr val="bg2">
              <a:lumMod val="75000"/>
            </a:schemeClr>
          </a:solidFill>
        </a:ln>
        <a:effectLst/>
      </dsp:spPr>
      <dsp:style>
        <a:lnRef idx="0">
          <a:scrgbClr r="0" g="0" b="0"/>
        </a:lnRef>
        <a:fillRef idx="1">
          <a:scrgbClr r="0" g="0" b="0"/>
        </a:fillRef>
        <a:effectRef idx="0">
          <a:scrgbClr r="0" g="0" b="0"/>
        </a:effectRef>
        <a:fontRef idx="minor"/>
      </dsp:style>
    </dsp:sp>
    <dsp:sp modelId="{A71047BA-937F-4A10-B7D6-5EC59061C5B1}">
      <dsp:nvSpPr>
        <dsp:cNvPr id="0" name=""/>
        <dsp:cNvSpPr/>
      </dsp:nvSpPr>
      <dsp:spPr>
        <a:xfrm>
          <a:off x="323862" y="2917898"/>
          <a:ext cx="588841" cy="58884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1601319-DCBD-4A85-BAD2-A1583DEC0D33}">
      <dsp:nvSpPr>
        <dsp:cNvPr id="0" name=""/>
        <dsp:cNvSpPr/>
      </dsp:nvSpPr>
      <dsp:spPr>
        <a:xfrm>
          <a:off x="1037599" y="2677008"/>
          <a:ext cx="3427508" cy="10706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307" tIns="113307" rIns="113307" bIns="113307" numCol="1" spcCol="1270" anchor="ctr" anchorCtr="0">
          <a:noAutofit/>
        </a:bodyPr>
        <a:lstStyle/>
        <a:p>
          <a:pPr lvl="0" algn="l" defTabSz="933450">
            <a:lnSpc>
              <a:spcPct val="100000"/>
            </a:lnSpc>
            <a:spcBef>
              <a:spcPct val="0"/>
            </a:spcBef>
            <a:spcAft>
              <a:spcPct val="35000"/>
            </a:spcAft>
          </a:pPr>
          <a:r>
            <a:rPr lang="en-US" sz="2100" b="1" kern="1200" dirty="0" smtClean="0">
              <a:solidFill>
                <a:srgbClr val="E2E2E8">
                  <a:lumMod val="50000"/>
                </a:srgbClr>
              </a:solidFill>
              <a:latin typeface="Garamond" panose="02020404030301010803"/>
              <a:ea typeface="+mn-ea"/>
              <a:cs typeface="+mn-cs"/>
            </a:rPr>
            <a:t>Modern</a:t>
          </a:r>
          <a:r>
            <a:rPr lang="en-US" sz="2100" b="1" kern="1200" baseline="0" dirty="0" smtClean="0">
              <a:solidFill>
                <a:srgbClr val="E2E2E8">
                  <a:lumMod val="50000"/>
                </a:srgbClr>
              </a:solidFill>
              <a:latin typeface="Garamond" panose="02020404030301010803"/>
              <a:ea typeface="+mn-ea"/>
              <a:cs typeface="+mn-cs"/>
            </a:rPr>
            <a:t> Operating System</a:t>
          </a:r>
          <a:endParaRPr lang="ru-RU" sz="2100" b="1" kern="1200" dirty="0">
            <a:solidFill>
              <a:srgbClr val="E2E2E8">
                <a:lumMod val="50000"/>
              </a:srgbClr>
            </a:solidFill>
            <a:latin typeface="Garamond" panose="02020404030301010803"/>
            <a:ea typeface="+mn-ea"/>
            <a:cs typeface="+mn-cs"/>
          </a:endParaRPr>
        </a:p>
      </dsp:txBody>
      <dsp:txXfrm>
        <a:off x="1037599" y="2677008"/>
        <a:ext cx="3427508" cy="1070620"/>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xmlns="">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9CB4F3C-75A8-4BB8-A18E-B730DDD68B5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06AE10D8-98A5-4E68-A41F-7AA79FF6968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E5764CF-3664-45D0-9B27-4222DB1A6BA7}" type="datetimeFigureOut">
              <a:rPr lang="en-US" smtClean="0"/>
              <a:t>5/29/2023</a:t>
            </a:fld>
            <a:endParaRPr lang="en-US" dirty="0"/>
          </a:p>
        </p:txBody>
      </p:sp>
      <p:sp>
        <p:nvSpPr>
          <p:cNvPr id="4" name="Footer Placeholder 3">
            <a:extLst>
              <a:ext uri="{FF2B5EF4-FFF2-40B4-BE49-F238E27FC236}">
                <a16:creationId xmlns:a16="http://schemas.microsoft.com/office/drawing/2014/main" id="{177EF411-0DAB-4BCE-94A8-E903E205493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3A11237F-7CCA-4423-B624-29C06FF2E74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A8CD4AB-B9A2-4248-B31F-8EBC71546D8D}" type="slidenum">
              <a:rPr lang="en-US" smtClean="0"/>
              <a:t>‹#›</a:t>
            </a:fld>
            <a:endParaRPr lang="en-US" dirty="0"/>
          </a:p>
        </p:txBody>
      </p:sp>
    </p:spTree>
    <p:extLst>
      <p:ext uri="{BB962C8B-B14F-4D97-AF65-F5344CB8AC3E}">
        <p14:creationId xmlns:p14="http://schemas.microsoft.com/office/powerpoint/2010/main" val="286977919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BF7E720-7243-402E-A0D4-CE3189C951A5}" type="datetimeFigureOut">
              <a:rPr lang="en-US" noProof="0" smtClean="0"/>
              <a:t>5/29/2023</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ABE9C73-6CDE-45E2-97F8-E3C5308FA232}" type="slidenum">
              <a:rPr lang="en-US" noProof="0" smtClean="0"/>
              <a:t>‹#›</a:t>
            </a:fld>
            <a:endParaRPr lang="en-US" noProof="0" dirty="0"/>
          </a:p>
        </p:txBody>
      </p:sp>
    </p:spTree>
    <p:extLst>
      <p:ext uri="{BB962C8B-B14F-4D97-AF65-F5344CB8AC3E}">
        <p14:creationId xmlns:p14="http://schemas.microsoft.com/office/powerpoint/2010/main" val="3763496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BE9C73-6CDE-45E2-97F8-E3C5308FA232}" type="slidenum">
              <a:rPr lang="en-US" smtClean="0"/>
              <a:t>1</a:t>
            </a:fld>
            <a:endParaRPr lang="en-US" dirty="0"/>
          </a:p>
        </p:txBody>
      </p:sp>
    </p:spTree>
    <p:extLst>
      <p:ext uri="{BB962C8B-B14F-4D97-AF65-F5344CB8AC3E}">
        <p14:creationId xmlns:p14="http://schemas.microsoft.com/office/powerpoint/2010/main" val="15674707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BE9C73-6CDE-45E2-97F8-E3C5308FA232}" type="slidenum">
              <a:rPr lang="en-US" smtClean="0"/>
              <a:t>11</a:t>
            </a:fld>
            <a:endParaRPr lang="en-US" dirty="0"/>
          </a:p>
        </p:txBody>
      </p:sp>
    </p:spTree>
    <p:extLst>
      <p:ext uri="{BB962C8B-B14F-4D97-AF65-F5344CB8AC3E}">
        <p14:creationId xmlns:p14="http://schemas.microsoft.com/office/powerpoint/2010/main" val="37701993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BE9C73-6CDE-45E2-97F8-E3C5308FA232}" type="slidenum">
              <a:rPr lang="en-US" smtClean="0"/>
              <a:t>2</a:t>
            </a:fld>
            <a:endParaRPr lang="en-US" dirty="0"/>
          </a:p>
        </p:txBody>
      </p:sp>
    </p:spTree>
    <p:extLst>
      <p:ext uri="{BB962C8B-B14F-4D97-AF65-F5344CB8AC3E}">
        <p14:creationId xmlns:p14="http://schemas.microsoft.com/office/powerpoint/2010/main" val="9420078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BE9C73-6CDE-45E2-97F8-E3C5308FA232}" type="slidenum">
              <a:rPr lang="en-US" smtClean="0"/>
              <a:t>3</a:t>
            </a:fld>
            <a:endParaRPr lang="en-US" dirty="0"/>
          </a:p>
        </p:txBody>
      </p:sp>
    </p:spTree>
    <p:extLst>
      <p:ext uri="{BB962C8B-B14F-4D97-AF65-F5344CB8AC3E}">
        <p14:creationId xmlns:p14="http://schemas.microsoft.com/office/powerpoint/2010/main" val="40888545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BE9C73-6CDE-45E2-97F8-E3C5308FA232}" type="slidenum">
              <a:rPr lang="en-US" smtClean="0"/>
              <a:t>4</a:t>
            </a:fld>
            <a:endParaRPr lang="en-US" dirty="0"/>
          </a:p>
        </p:txBody>
      </p:sp>
    </p:spTree>
    <p:extLst>
      <p:ext uri="{BB962C8B-B14F-4D97-AF65-F5344CB8AC3E}">
        <p14:creationId xmlns:p14="http://schemas.microsoft.com/office/powerpoint/2010/main" val="14928056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BE9C73-6CDE-45E2-97F8-E3C5308FA232}" type="slidenum">
              <a:rPr lang="en-US" smtClean="0"/>
              <a:t>5</a:t>
            </a:fld>
            <a:endParaRPr lang="en-US" dirty="0"/>
          </a:p>
        </p:txBody>
      </p:sp>
    </p:spTree>
    <p:extLst>
      <p:ext uri="{BB962C8B-B14F-4D97-AF65-F5344CB8AC3E}">
        <p14:creationId xmlns:p14="http://schemas.microsoft.com/office/powerpoint/2010/main" val="19277585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BE9C73-6CDE-45E2-97F8-E3C5308FA232}" type="slidenum">
              <a:rPr lang="en-US" smtClean="0"/>
              <a:t>7</a:t>
            </a:fld>
            <a:endParaRPr lang="en-US" dirty="0"/>
          </a:p>
        </p:txBody>
      </p:sp>
    </p:spTree>
    <p:extLst>
      <p:ext uri="{BB962C8B-B14F-4D97-AF65-F5344CB8AC3E}">
        <p14:creationId xmlns:p14="http://schemas.microsoft.com/office/powerpoint/2010/main" val="25615120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BE9C73-6CDE-45E2-97F8-E3C5308FA232}" type="slidenum">
              <a:rPr lang="en-US" smtClean="0"/>
              <a:t>8</a:t>
            </a:fld>
            <a:endParaRPr lang="en-US" dirty="0"/>
          </a:p>
        </p:txBody>
      </p:sp>
    </p:spTree>
    <p:extLst>
      <p:ext uri="{BB962C8B-B14F-4D97-AF65-F5344CB8AC3E}">
        <p14:creationId xmlns:p14="http://schemas.microsoft.com/office/powerpoint/2010/main" val="42177601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BE9C73-6CDE-45E2-97F8-E3C5308FA232}" type="slidenum">
              <a:rPr lang="en-US" smtClean="0"/>
              <a:t>9</a:t>
            </a:fld>
            <a:endParaRPr lang="en-US" dirty="0"/>
          </a:p>
        </p:txBody>
      </p:sp>
    </p:spTree>
    <p:extLst>
      <p:ext uri="{BB962C8B-B14F-4D97-AF65-F5344CB8AC3E}">
        <p14:creationId xmlns:p14="http://schemas.microsoft.com/office/powerpoint/2010/main" val="995857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BE9C73-6CDE-45E2-97F8-E3C5308FA232}" type="slidenum">
              <a:rPr lang="en-US" smtClean="0"/>
              <a:t>10</a:t>
            </a:fld>
            <a:endParaRPr lang="en-US" dirty="0"/>
          </a:p>
        </p:txBody>
      </p:sp>
    </p:spTree>
    <p:extLst>
      <p:ext uri="{BB962C8B-B14F-4D97-AF65-F5344CB8AC3E}">
        <p14:creationId xmlns:p14="http://schemas.microsoft.com/office/powerpoint/2010/main" val="11672966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4DB13E-F722-4ED6-BB00-556651E95281}"/>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0" name="Rectangle 9"/>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7" name="Group 6">
            <a:extLst>
              <a:ext uri="{FF2B5EF4-FFF2-40B4-BE49-F238E27FC236}">
                <a16:creationId xmlns:a16="http://schemas.microsoft.com/office/drawing/2014/main" id="{E26428D7-C6F3-473D-A360-A3F5C3E8728C}"/>
              </a:ext>
            </a:extLst>
          </p:cNvPr>
          <p:cNvGrpSpPr/>
          <p:nvPr/>
        </p:nvGrpSpPr>
        <p:grpSpPr>
          <a:xfrm>
            <a:off x="5250180" y="1267730"/>
            <a:ext cx="1691640" cy="615934"/>
            <a:chOff x="5250180" y="1267730"/>
            <a:chExt cx="1691640" cy="615934"/>
          </a:xfrm>
        </p:grpSpPr>
        <p:cxnSp>
          <p:nvCxnSpPr>
            <p:cNvPr id="17" name="Straight Connector 16"/>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629103" y="2244830"/>
            <a:ext cx="8933796" cy="2437232"/>
          </a:xfrm>
        </p:spPr>
        <p:txBody>
          <a:bodyPr tIns="45720" bIns="45720" anchor="ctr">
            <a:normAutofit/>
          </a:bodyPr>
          <a:lstStyle>
            <a:lvl1pPr algn="ctr">
              <a:lnSpc>
                <a:spcPct val="83000"/>
              </a:lnSpc>
              <a:defRPr lang="en-US" sz="6800" b="0" kern="1200" cap="all" spc="-100" baseline="0" dirty="0">
                <a:solidFill>
                  <a:schemeClr val="tx1">
                    <a:lumMod val="85000"/>
                    <a:lumOff val="15000"/>
                  </a:schemeClr>
                </a:solidFill>
                <a:effectLst/>
                <a:latin typeface="+mj-lt"/>
                <a:ea typeface="+mn-ea"/>
                <a:cs typeface="+mn-cs"/>
              </a:defRPr>
            </a:lvl1pPr>
          </a:lstStyle>
          <a:p>
            <a:r>
              <a:rPr lang="en-US" smtClean="0"/>
              <a:t>Click to edit Master title style</a:t>
            </a:r>
            <a:endParaRPr lang="en-US" dirty="0"/>
          </a:p>
        </p:txBody>
      </p:sp>
      <p:sp>
        <p:nvSpPr>
          <p:cNvPr id="3" name="Subtitle 2"/>
          <p:cNvSpPr>
            <a:spLocks noGrp="1"/>
          </p:cNvSpPr>
          <p:nvPr>
            <p:ph type="subTitle" idx="1"/>
          </p:nvPr>
        </p:nvSpPr>
        <p:spPr>
          <a:xfrm>
            <a:off x="1629101" y="4682062"/>
            <a:ext cx="8936846" cy="457201"/>
          </a:xfrm>
        </p:spPr>
        <p:txBody>
          <a:bodyPr>
            <a:normAutofit/>
          </a:bodyPr>
          <a:lstStyle>
            <a:lvl1pPr marL="0" indent="0" algn="ctr">
              <a:spcBef>
                <a:spcPts val="0"/>
              </a:spcBef>
              <a:buNone/>
              <a:defRPr sz="1800" spc="80" baseline="0">
                <a:solidFill>
                  <a:schemeClr val="tx1">
                    <a:lumMod val="95000"/>
                    <a:lumOff val="5000"/>
                  </a:schemeClr>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20" name="Date Placeholder 19"/>
          <p:cNvSpPr>
            <a:spLocks noGrp="1"/>
          </p:cNvSpPr>
          <p:nvPr>
            <p:ph type="dt" sz="half" idx="10"/>
          </p:nvPr>
        </p:nvSpPr>
        <p:spPr>
          <a:xfrm>
            <a:off x="5318760" y="1341256"/>
            <a:ext cx="1554480" cy="485546"/>
          </a:xfrm>
        </p:spPr>
        <p:txBody>
          <a:bodyPr/>
          <a:lstStyle>
            <a:lvl1pPr algn="ctr">
              <a:defRPr sz="1300" spc="0" baseline="0">
                <a:solidFill>
                  <a:srgbClr val="FFFFFF"/>
                </a:solidFill>
                <a:latin typeface="+mn-lt"/>
              </a:defRPr>
            </a:lvl1pPr>
          </a:lstStyle>
          <a:p>
            <a:fld id="{EA0C0817-A112-4847-8014-A94B7D2A4EA3}" type="datetime1">
              <a:rPr lang="en-US" smtClean="0"/>
              <a:t>5/29/2023</a:t>
            </a:fld>
            <a:endParaRPr lang="en-US" dirty="0"/>
          </a:p>
        </p:txBody>
      </p:sp>
      <p:sp>
        <p:nvSpPr>
          <p:cNvPr id="21" name="Footer Placeholder 20"/>
          <p:cNvSpPr>
            <a:spLocks noGrp="1"/>
          </p:cNvSpPr>
          <p:nvPr>
            <p:ph type="ftr" sz="quarter" idx="11"/>
          </p:nvPr>
        </p:nvSpPr>
        <p:spPr>
          <a:xfrm>
            <a:off x="1629100" y="5177408"/>
            <a:ext cx="5730295" cy="228600"/>
          </a:xfrm>
        </p:spPr>
        <p:txBody>
          <a:bodyPr/>
          <a:lstStyle>
            <a:lvl1pPr algn="l">
              <a:defRPr>
                <a:solidFill>
                  <a:schemeClr val="tx1">
                    <a:lumMod val="85000"/>
                    <a:lumOff val="15000"/>
                  </a:schemeClr>
                </a:solidFill>
              </a:defRPr>
            </a:lvl1pPr>
          </a:lstStyle>
          <a:p>
            <a:endParaRPr lang="en-US" dirty="0"/>
          </a:p>
        </p:txBody>
      </p:sp>
      <p:sp>
        <p:nvSpPr>
          <p:cNvPr id="22" name="Slide Number Placeholder 21"/>
          <p:cNvSpPr>
            <a:spLocks noGrp="1"/>
          </p:cNvSpPr>
          <p:nvPr>
            <p:ph type="sldNum" sz="quarter" idx="12"/>
          </p:nvPr>
        </p:nvSpPr>
        <p:spPr>
          <a:xfrm>
            <a:off x="8606920" y="5177408"/>
            <a:ext cx="1955980"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19820198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objTx" preserve="1">
  <p:cSld name="1_Content with Capti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5E1BBF9-8BEF-4353-BA68-30AAF9EBD8D8}"/>
              </a:ext>
            </a:extLst>
          </p:cNvPr>
          <p:cNvSpPr/>
          <p:nvPr/>
        </p:nvSpPr>
        <p:spPr>
          <a:xfrm>
            <a:off x="8119870" y="237744"/>
            <a:ext cx="3826596" cy="6382512"/>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5B941C21-2A5D-4912-AB06-1BB0C0EB6AE1}"/>
              </a:ext>
            </a:extLst>
          </p:cNvPr>
          <p:cNvSpPr/>
          <p:nvPr/>
        </p:nvSpPr>
        <p:spPr>
          <a:xfrm>
            <a:off x="8254660" y="374904"/>
            <a:ext cx="3557016" cy="6108192"/>
          </a:xfrm>
          <a:prstGeom prst="rect">
            <a:avLst/>
          </a:prstGeom>
          <a:noFill/>
          <a:ln w="6350" cap="sq">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58200" y="607392"/>
            <a:ext cx="3161963" cy="1645920"/>
          </a:xfrm>
        </p:spPr>
        <p:txBody>
          <a:bodyPr anchor="b">
            <a:noAutofit/>
          </a:bodyPr>
          <a:lstStyle>
            <a:lvl1pPr algn="l" defTabSz="914400" rtl="0" eaLnBrk="1" latinLnBrk="0" hangingPunct="1">
              <a:lnSpc>
                <a:spcPct val="100000"/>
              </a:lnSpc>
              <a:spcBef>
                <a:spcPct val="0"/>
              </a:spcBef>
              <a:buNone/>
              <a:defRPr lang="en-US" sz="4800" b="0" kern="1200" cap="none" spc="0" baseline="0" dirty="0">
                <a:solidFill>
                  <a:schemeClr val="bg1"/>
                </a:solidFill>
                <a:effectLst/>
                <a:latin typeface="+mj-lt"/>
                <a:ea typeface="+mn-ea"/>
                <a:cs typeface="+mn-cs"/>
              </a:defRPr>
            </a:lvl1pPr>
          </a:lstStyle>
          <a:p>
            <a:r>
              <a:rPr lang="en-US" smtClean="0"/>
              <a:t>Click to edit Master title style</a:t>
            </a:r>
            <a:endParaRPr lang="en-US" dirty="0"/>
          </a:p>
        </p:txBody>
      </p:sp>
      <p:sp>
        <p:nvSpPr>
          <p:cNvPr id="3" name="Content Placeholder 2"/>
          <p:cNvSpPr>
            <a:spLocks noGrp="1"/>
          </p:cNvSpPr>
          <p:nvPr>
            <p:ph idx="1"/>
          </p:nvPr>
        </p:nvSpPr>
        <p:spPr>
          <a:xfrm>
            <a:off x="685800" y="609600"/>
            <a:ext cx="6858000" cy="5334000"/>
          </a:xfrm>
        </p:spPr>
        <p:txBody>
          <a:bodyPr/>
          <a:lstStyle>
            <a:lvl1pPr>
              <a:defRPr sz="19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458200" y="2336800"/>
            <a:ext cx="3161963" cy="3606800"/>
          </a:xfrm>
        </p:spPr>
        <p:txBody>
          <a:bodyPr>
            <a:normAutofit/>
          </a:bodyPr>
          <a:lstStyle>
            <a:lvl1pPr marL="0" indent="0">
              <a:lnSpc>
                <a:spcPct val="110000"/>
              </a:lnSpc>
              <a:spcBef>
                <a:spcPts val="800"/>
              </a:spcBef>
              <a:buNone/>
              <a:defRPr sz="1800">
                <a:solidFill>
                  <a:schemeClr val="bg1">
                    <a:lumMod val="9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8" name="Date Placeholder 7"/>
          <p:cNvSpPr>
            <a:spLocks noGrp="1"/>
          </p:cNvSpPr>
          <p:nvPr>
            <p:ph type="dt" sz="half" idx="10"/>
          </p:nvPr>
        </p:nvSpPr>
        <p:spPr>
          <a:xfrm>
            <a:off x="5588000" y="6035040"/>
            <a:ext cx="1955800" cy="365760"/>
          </a:xfrm>
        </p:spPr>
        <p:txBody>
          <a:bodyPr/>
          <a:lstStyle>
            <a:lvl1pPr>
              <a:defRPr>
                <a:solidFill>
                  <a:schemeClr val="tx1">
                    <a:lumMod val="85000"/>
                    <a:lumOff val="15000"/>
                  </a:schemeClr>
                </a:solidFill>
              </a:defRPr>
            </a:lvl1pPr>
          </a:lstStyle>
          <a:p>
            <a:fld id="{7E8D12A6-918A-48BD-8CB9-CA713993B0EA}" type="datetime1">
              <a:rPr lang="en-US" smtClean="0"/>
              <a:t>5/29/2023</a:t>
            </a:fld>
            <a:endParaRPr lang="en-US" dirty="0"/>
          </a:p>
        </p:txBody>
      </p:sp>
      <p:sp>
        <p:nvSpPr>
          <p:cNvPr id="9" name="Footer Placeholder 8"/>
          <p:cNvSpPr>
            <a:spLocks noGrp="1"/>
          </p:cNvSpPr>
          <p:nvPr>
            <p:ph type="ftr" sz="quarter" idx="11"/>
          </p:nvPr>
        </p:nvSpPr>
        <p:spPr>
          <a:xfrm>
            <a:off x="685801" y="6035040"/>
            <a:ext cx="4584700" cy="365760"/>
          </a:xfrm>
        </p:spPr>
        <p:txBody>
          <a:bodyPr/>
          <a:lstStyle>
            <a:lvl1pPr algn="l">
              <a:defRPr/>
            </a:lvl1pPr>
          </a:lstStyle>
          <a:p>
            <a:endParaRPr lang="en-US" dirty="0"/>
          </a:p>
        </p:txBody>
      </p:sp>
      <p:sp>
        <p:nvSpPr>
          <p:cNvPr id="11" name="Slide Number Placeholder 10"/>
          <p:cNvSpPr>
            <a:spLocks noGrp="1"/>
          </p:cNvSpPr>
          <p:nvPr>
            <p:ph type="sldNum" sz="quarter" idx="12"/>
          </p:nvPr>
        </p:nvSpPr>
        <p:spPr>
          <a:xfrm>
            <a:off x="10396728" y="6035040"/>
            <a:ext cx="1223435" cy="36576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1546804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1_Picture with Caption">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CD7A40E7-331A-409D-8385-D6893D1EA86A}"/>
              </a:ext>
            </a:extLst>
          </p:cNvPr>
          <p:cNvSpPr/>
          <p:nvPr userDrawn="1"/>
        </p:nvSpPr>
        <p:spPr>
          <a:xfrm>
            <a:off x="948394" y="941695"/>
            <a:ext cx="5452526" cy="4974610"/>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4" name="Picture Placeholder 23">
            <a:extLst>
              <a:ext uri="{FF2B5EF4-FFF2-40B4-BE49-F238E27FC236}">
                <a16:creationId xmlns:a16="http://schemas.microsoft.com/office/drawing/2014/main" id="{75561E95-1FD2-4358-9E4C-3D2E929E4872}"/>
              </a:ext>
            </a:extLst>
          </p:cNvPr>
          <p:cNvSpPr>
            <a:spLocks noGrp="1"/>
          </p:cNvSpPr>
          <p:nvPr>
            <p:ph type="pic" sz="quarter" idx="14"/>
          </p:nvPr>
        </p:nvSpPr>
        <p:spPr>
          <a:xfrm>
            <a:off x="0" y="0"/>
            <a:ext cx="12192000" cy="6858000"/>
          </a:xfrm>
          <a:custGeom>
            <a:avLst/>
            <a:gdLst>
              <a:gd name="connsiteX0" fmla="*/ 948394 w 12192000"/>
              <a:gd name="connsiteY0" fmla="*/ 941695 h 6858000"/>
              <a:gd name="connsiteX1" fmla="*/ 948394 w 12192000"/>
              <a:gd name="connsiteY1" fmla="*/ 5916305 h 6858000"/>
              <a:gd name="connsiteX2" fmla="*/ 6400920 w 12192000"/>
              <a:gd name="connsiteY2" fmla="*/ 5916305 h 6858000"/>
              <a:gd name="connsiteX3" fmla="*/ 6400920 w 12192000"/>
              <a:gd name="connsiteY3" fmla="*/ 941695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948394" y="941695"/>
                </a:moveTo>
                <a:lnTo>
                  <a:pt x="948394" y="5916305"/>
                </a:lnTo>
                <a:lnTo>
                  <a:pt x="6400920" y="5916305"/>
                </a:lnTo>
                <a:lnTo>
                  <a:pt x="6400920" y="941695"/>
                </a:lnTo>
                <a:close/>
                <a:moveTo>
                  <a:pt x="0" y="0"/>
                </a:moveTo>
                <a:lnTo>
                  <a:pt x="12192000" y="0"/>
                </a:lnTo>
                <a:lnTo>
                  <a:pt x="12192000" y="6858000"/>
                </a:lnTo>
                <a:lnTo>
                  <a:pt x="0" y="6858000"/>
                </a:lnTo>
                <a:close/>
              </a:path>
            </a:pathLst>
          </a:custGeom>
          <a:solidFill>
            <a:schemeClr val="accent1">
              <a:lumMod val="60000"/>
              <a:lumOff val="40000"/>
            </a:schemeClr>
          </a:solidFill>
        </p:spPr>
        <p:txBody>
          <a:bodyPr wrap="square">
            <a:noAutofit/>
          </a:bodyPr>
          <a:lstStyle>
            <a:lvl1pPr marL="0" indent="0" algn="ctr">
              <a:buNone/>
              <a:defRPr/>
            </a:lvl1pPr>
          </a:lstStyle>
          <a:p>
            <a:r>
              <a:rPr lang="en-US" noProof="0" smtClean="0"/>
              <a:t>Click icon to add picture</a:t>
            </a:r>
            <a:endParaRPr lang="en-US" noProof="0" dirty="0"/>
          </a:p>
        </p:txBody>
      </p:sp>
      <p:sp>
        <p:nvSpPr>
          <p:cNvPr id="8" name="Date Placeholder 7"/>
          <p:cNvSpPr>
            <a:spLocks noGrp="1"/>
          </p:cNvSpPr>
          <p:nvPr>
            <p:ph type="dt" sz="half" idx="10"/>
          </p:nvPr>
        </p:nvSpPr>
        <p:spPr>
          <a:xfrm>
            <a:off x="5588000" y="6035040"/>
            <a:ext cx="1955800" cy="365760"/>
          </a:xfrm>
        </p:spPr>
        <p:txBody>
          <a:bodyPr/>
          <a:lstStyle>
            <a:lvl1pPr>
              <a:defRPr>
                <a:solidFill>
                  <a:schemeClr val="tx1">
                    <a:lumMod val="85000"/>
                    <a:lumOff val="15000"/>
                  </a:schemeClr>
                </a:solidFill>
              </a:defRPr>
            </a:lvl1pPr>
          </a:lstStyle>
          <a:p>
            <a:fld id="{7E8D12A6-918A-48BD-8CB9-CA713993B0EA}" type="datetime1">
              <a:rPr lang="en-US" noProof="0" smtClean="0"/>
              <a:t>5/29/2023</a:t>
            </a:fld>
            <a:endParaRPr lang="en-US" noProof="0" dirty="0"/>
          </a:p>
        </p:txBody>
      </p:sp>
      <p:sp>
        <p:nvSpPr>
          <p:cNvPr id="9" name="Footer Placeholder 8"/>
          <p:cNvSpPr>
            <a:spLocks noGrp="1"/>
          </p:cNvSpPr>
          <p:nvPr>
            <p:ph type="ftr" sz="quarter" idx="11"/>
          </p:nvPr>
        </p:nvSpPr>
        <p:spPr>
          <a:xfrm>
            <a:off x="685801" y="6035040"/>
            <a:ext cx="4584700" cy="365760"/>
          </a:xfrm>
        </p:spPr>
        <p:txBody>
          <a:bodyPr/>
          <a:lstStyle>
            <a:lvl1pPr algn="l">
              <a:defRPr/>
            </a:lvl1pPr>
          </a:lstStyle>
          <a:p>
            <a:endParaRPr lang="en-US" noProof="0" dirty="0"/>
          </a:p>
        </p:txBody>
      </p:sp>
      <p:sp>
        <p:nvSpPr>
          <p:cNvPr id="11" name="Slide Number Placeholder 10"/>
          <p:cNvSpPr>
            <a:spLocks noGrp="1"/>
          </p:cNvSpPr>
          <p:nvPr>
            <p:ph type="sldNum" sz="quarter" idx="12"/>
          </p:nvPr>
        </p:nvSpPr>
        <p:spPr>
          <a:xfrm>
            <a:off x="10396728" y="6035040"/>
            <a:ext cx="1223435" cy="365760"/>
          </a:xfrm>
        </p:spPr>
        <p:txBody>
          <a:bodyPr/>
          <a:lstStyle>
            <a:lvl1pPr>
              <a:defRPr>
                <a:solidFill>
                  <a:schemeClr val="tx1">
                    <a:lumMod val="85000"/>
                    <a:lumOff val="15000"/>
                  </a:schemeClr>
                </a:solidFill>
              </a:defRPr>
            </a:lvl1pPr>
          </a:lstStyle>
          <a:p>
            <a:fld id="{34B7E4EF-A1BD-40F4-AB7B-04F084DD991D}" type="slidenum">
              <a:rPr lang="en-US" noProof="0" smtClean="0"/>
              <a:t>‹#›</a:t>
            </a:fld>
            <a:endParaRPr lang="en-US" noProof="0" dirty="0"/>
          </a:p>
        </p:txBody>
      </p:sp>
      <p:sp>
        <p:nvSpPr>
          <p:cNvPr id="22" name="Content Placeholder 3">
            <a:extLst>
              <a:ext uri="{FF2B5EF4-FFF2-40B4-BE49-F238E27FC236}">
                <a16:creationId xmlns:a16="http://schemas.microsoft.com/office/drawing/2014/main" id="{6E7077FF-6FAE-4A98-862F-3A2F931B9589}"/>
              </a:ext>
            </a:extLst>
          </p:cNvPr>
          <p:cNvSpPr>
            <a:spLocks noGrp="1"/>
          </p:cNvSpPr>
          <p:nvPr>
            <p:ph sz="half" idx="13"/>
          </p:nvPr>
        </p:nvSpPr>
        <p:spPr>
          <a:xfrm>
            <a:off x="1357950" y="2852792"/>
            <a:ext cx="4633415" cy="2572193"/>
          </a:xfrm>
        </p:spPr>
        <p:txBody>
          <a:bodyPr vert="horz" lIns="91440" tIns="45720" rIns="91440" bIns="45720" rtlCol="0">
            <a:normAutofit/>
          </a:bodyPr>
          <a:lstStyle>
            <a:lvl1pPr marL="0" indent="0">
              <a:buNone/>
              <a:defRPr>
                <a:solidFill>
                  <a:schemeClr val="bg1"/>
                </a:solidFill>
              </a:defRPr>
            </a:lvl1pPr>
          </a:lstStyle>
          <a:p>
            <a:pPr lvl="0"/>
            <a:r>
              <a:rPr lang="en-US" noProof="0" smtClean="0"/>
              <a:t>Edit Master text styles</a:t>
            </a:r>
          </a:p>
        </p:txBody>
      </p:sp>
      <p:sp>
        <p:nvSpPr>
          <p:cNvPr id="23" name="Rectangle 22">
            <a:extLst>
              <a:ext uri="{FF2B5EF4-FFF2-40B4-BE49-F238E27FC236}">
                <a16:creationId xmlns:a16="http://schemas.microsoft.com/office/drawing/2014/main" id="{351E07B6-8D69-4F8A-9729-400511B37F8B}"/>
              </a:ext>
            </a:extLst>
          </p:cNvPr>
          <p:cNvSpPr/>
          <p:nvPr userDrawn="1"/>
        </p:nvSpPr>
        <p:spPr>
          <a:xfrm>
            <a:off x="1101715" y="1106424"/>
            <a:ext cx="5120640" cy="464515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p:cNvSpPr>
            <a:spLocks noGrp="1"/>
          </p:cNvSpPr>
          <p:nvPr>
            <p:ph type="title"/>
          </p:nvPr>
        </p:nvSpPr>
        <p:spPr>
          <a:xfrm>
            <a:off x="1357950" y="1352804"/>
            <a:ext cx="4633415" cy="1333641"/>
          </a:xfrm>
        </p:spPr>
        <p:txBody>
          <a:bodyPr anchor="b">
            <a:normAutofit/>
          </a:bodyPr>
          <a:lstStyle>
            <a:lvl1pPr algn="l" defTabSz="914400" rtl="0" eaLnBrk="1" latinLnBrk="0" hangingPunct="1">
              <a:lnSpc>
                <a:spcPct val="100000"/>
              </a:lnSpc>
              <a:spcBef>
                <a:spcPct val="0"/>
              </a:spcBef>
              <a:buNone/>
              <a:defRPr lang="en-US" sz="4800" b="0" kern="1200" cap="none" spc="0" baseline="0" dirty="0">
                <a:solidFill>
                  <a:schemeClr val="bg1"/>
                </a:solidFill>
                <a:effectLst/>
                <a:latin typeface="+mj-lt"/>
                <a:ea typeface="+mn-ea"/>
                <a:cs typeface="+mn-cs"/>
              </a:defRPr>
            </a:lvl1pPr>
          </a:lstStyle>
          <a:p>
            <a:r>
              <a:rPr lang="en-US" noProof="0" smtClean="0"/>
              <a:t>Click to edit Master title style</a:t>
            </a:r>
            <a:endParaRPr lang="en-US" noProof="0"/>
          </a:p>
        </p:txBody>
      </p:sp>
    </p:spTree>
    <p:extLst>
      <p:ext uri="{BB962C8B-B14F-4D97-AF65-F5344CB8AC3E}">
        <p14:creationId xmlns:p14="http://schemas.microsoft.com/office/powerpoint/2010/main" val="28111384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687CA98-D9C7-497F-A1DA-7D22F8753BCE}"/>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228599" y="237744"/>
            <a:ext cx="7696201" cy="6382512"/>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5" name="Date Placeholder 4"/>
          <p:cNvSpPr>
            <a:spLocks noGrp="1"/>
          </p:cNvSpPr>
          <p:nvPr>
            <p:ph type="dt" sz="half" idx="10"/>
          </p:nvPr>
        </p:nvSpPr>
        <p:spPr>
          <a:xfrm>
            <a:off x="5662337" y="6035040"/>
            <a:ext cx="2071963" cy="365760"/>
          </a:xfrm>
        </p:spPr>
        <p:txBody>
          <a:bodyPr/>
          <a:lstStyle>
            <a:lvl1pPr>
              <a:defRPr b="1">
                <a:solidFill>
                  <a:srgbClr val="FFFFFF"/>
                </a:solidFill>
                <a:effectLst>
                  <a:outerShdw blurRad="19050" dist="6350" dir="2700000" algn="tl" rotWithShape="0">
                    <a:prstClr val="black">
                      <a:alpha val="40000"/>
                    </a:prstClr>
                  </a:outerShdw>
                </a:effectLst>
              </a:defRPr>
            </a:lvl1pPr>
          </a:lstStyle>
          <a:p>
            <a:fld id="{E778CE86-875F-4587-BCF6-FA054AFC0D53}" type="datetime1">
              <a:rPr lang="en-US" smtClean="0"/>
              <a:pPr/>
              <a:t>5/29/2023</a:t>
            </a:fld>
            <a:endParaRPr lang="en-US" dirty="0"/>
          </a:p>
        </p:txBody>
      </p:sp>
      <p:sp>
        <p:nvSpPr>
          <p:cNvPr id="6" name="Footer Placeholder 5"/>
          <p:cNvSpPr>
            <a:spLocks noGrp="1"/>
          </p:cNvSpPr>
          <p:nvPr>
            <p:ph type="ftr" sz="quarter" idx="11"/>
          </p:nvPr>
        </p:nvSpPr>
        <p:spPr>
          <a:xfrm>
            <a:off x="612648" y="6035040"/>
            <a:ext cx="4588002" cy="365760"/>
          </a:xfrm>
        </p:spPr>
        <p:txBody>
          <a:bodyPr/>
          <a:lstStyle>
            <a:lvl1pPr marL="0" algn="r" defTabSz="914400" rtl="0" eaLnBrk="1" latinLnBrk="0" hangingPunct="1">
              <a:defRPr lang="en-US" sz="1000" b="1" kern="1200" dirty="0">
                <a:solidFill>
                  <a:srgbClr val="FFFFFF"/>
                </a:solidFill>
                <a:effectLst>
                  <a:outerShdw blurRad="19050" dist="6350" dir="2700000" algn="tl" rotWithShape="0">
                    <a:prstClr val="black">
                      <a:alpha val="40000"/>
                    </a:prstClr>
                  </a:outerShdw>
                </a:effectLst>
                <a:latin typeface="+mn-lt"/>
                <a:ea typeface="+mn-ea"/>
                <a:cs typeface="+mn-cs"/>
              </a:defRPr>
            </a:lvl1pPr>
          </a:lstStyle>
          <a:p>
            <a:pPr algn="l"/>
            <a:endParaRPr lang="en-US" dirty="0"/>
          </a:p>
        </p:txBody>
      </p:sp>
      <p:sp>
        <p:nvSpPr>
          <p:cNvPr id="7" name="Slide Number Placeholder 6"/>
          <p:cNvSpPr>
            <a:spLocks noGrp="1"/>
          </p:cNvSpPr>
          <p:nvPr>
            <p:ph type="sldNum" sz="quarter" idx="12"/>
          </p:nvPr>
        </p:nvSpPr>
        <p:spPr>
          <a:xfrm>
            <a:off x="10396728" y="6035040"/>
            <a:ext cx="1225296" cy="365760"/>
          </a:xfrm>
        </p:spPr>
        <p:txBody>
          <a:bodyPr/>
          <a:lstStyle/>
          <a:p>
            <a:fld id="{34B7E4EF-A1BD-40F4-AB7B-04F084DD991D}" type="slidenum">
              <a:rPr lang="en-US" smtClean="0"/>
              <a:t>‹#›</a:t>
            </a:fld>
            <a:endParaRPr lang="en-US" dirty="0"/>
          </a:p>
        </p:txBody>
      </p:sp>
      <p:sp>
        <p:nvSpPr>
          <p:cNvPr id="12" name="Rectangle 11">
            <a:extLst>
              <a:ext uri="{FF2B5EF4-FFF2-40B4-BE49-F238E27FC236}">
                <a16:creationId xmlns:a16="http://schemas.microsoft.com/office/drawing/2014/main" id="{F8B3D8CC-BB13-41A5-8F34-B8E84A4F9534}"/>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77250" y="603504"/>
            <a:ext cx="3144774" cy="1645920"/>
          </a:xfrm>
        </p:spPr>
        <p:txBody>
          <a:bodyPr anchor="b">
            <a:noAutofit/>
          </a:bodyPr>
          <a:lstStyle>
            <a:lvl1pPr algn="l">
              <a:lnSpc>
                <a:spcPct val="100000"/>
              </a:lnSpc>
              <a:defRPr sz="3200" b="0">
                <a:solidFill>
                  <a:schemeClr val="tx1"/>
                </a:solidFill>
                <a:latin typeface="+mj-lt"/>
              </a:defRPr>
            </a:lvl1pPr>
          </a:lstStyle>
          <a:p>
            <a:r>
              <a:rPr lang="en-US" smtClean="0"/>
              <a:t>Click to edit Master title style</a:t>
            </a:r>
            <a:endParaRPr lang="en-US" dirty="0"/>
          </a:p>
        </p:txBody>
      </p:sp>
      <p:sp>
        <p:nvSpPr>
          <p:cNvPr id="4" name="Text Placeholder 3"/>
          <p:cNvSpPr>
            <a:spLocks noGrp="1"/>
          </p:cNvSpPr>
          <p:nvPr>
            <p:ph type="body" sz="half" idx="2"/>
          </p:nvPr>
        </p:nvSpPr>
        <p:spPr>
          <a:xfrm>
            <a:off x="8477250" y="2386584"/>
            <a:ext cx="3144774" cy="3511296"/>
          </a:xfrm>
        </p:spPr>
        <p:txBody>
          <a:bodyPr>
            <a:normAutofit/>
          </a:bodyPr>
          <a:lstStyle>
            <a:lvl1pPr marL="0" indent="0" algn="l">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Tree>
    <p:extLst>
      <p:ext uri="{BB962C8B-B14F-4D97-AF65-F5344CB8AC3E}">
        <p14:creationId xmlns:p14="http://schemas.microsoft.com/office/powerpoint/2010/main" val="24010013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332B432-ACDA-4023-A761-2BAB76577B62}" type="datetime1">
              <a:rPr lang="en-US" smtClean="0"/>
              <a:t>5/29/2023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6285581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A4A1889-E37C-4EC3-9E41-9DAD221CF389}"/>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23" name="Rectangle 22"/>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29156" y="2275165"/>
            <a:ext cx="8933688" cy="2406895"/>
          </a:xfrm>
        </p:spPr>
        <p:txBody>
          <a:bodyPr anchor="ctr">
            <a:normAutofit/>
          </a:bodyPr>
          <a:lstStyle>
            <a:lvl1pPr algn="ctr">
              <a:lnSpc>
                <a:spcPct val="83000"/>
              </a:lnSpc>
              <a:defRPr lang="en-US" sz="6800" kern="1200" cap="all" spc="-100" baseline="0" dirty="0">
                <a:solidFill>
                  <a:schemeClr val="tx1">
                    <a:lumMod val="85000"/>
                    <a:lumOff val="15000"/>
                  </a:schemeClr>
                </a:solidFill>
                <a:effectLst/>
                <a:latin typeface="+mj-lt"/>
                <a:ea typeface="+mn-ea"/>
                <a:cs typeface="+mn-cs"/>
              </a:defRPr>
            </a:lvl1pPr>
          </a:lstStyle>
          <a:p>
            <a:r>
              <a:rPr lang="en-US" smtClean="0"/>
              <a:t>Click to edit Master title style</a:t>
            </a:r>
            <a:endParaRPr lang="en-US" dirty="0"/>
          </a:p>
        </p:txBody>
      </p:sp>
      <p:grpSp>
        <p:nvGrpSpPr>
          <p:cNvPr id="16" name="Group 15">
            <a:extLst>
              <a:ext uri="{FF2B5EF4-FFF2-40B4-BE49-F238E27FC236}">
                <a16:creationId xmlns:a16="http://schemas.microsoft.com/office/drawing/2014/main" id="{1683EB04-C23E-490C-A1A6-030CF79D23C8}"/>
              </a:ext>
            </a:extLst>
          </p:cNvPr>
          <p:cNvGrpSpPr/>
          <p:nvPr/>
        </p:nvGrpSpPr>
        <p:grpSpPr>
          <a:xfrm>
            <a:off x="5250180" y="1267730"/>
            <a:ext cx="1691640" cy="615934"/>
            <a:chOff x="5250180" y="1267730"/>
            <a:chExt cx="1691640" cy="615934"/>
          </a:xfrm>
        </p:grpSpPr>
        <p:cxnSp>
          <p:nvCxnSpPr>
            <p:cNvPr id="17" name="Straight Connector 16">
              <a:extLst>
                <a:ext uri="{FF2B5EF4-FFF2-40B4-BE49-F238E27FC236}">
                  <a16:creationId xmlns:a16="http://schemas.microsoft.com/office/drawing/2014/main" id="{F8A84C03-E1CA-4A4E-81D6-9BB0C335B7A0}"/>
                </a:ext>
              </a:extLst>
            </p:cNvPr>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A26FB5A-D5D1-4DAB-AC43-7F51A7F2D197}"/>
                </a:ext>
              </a:extLst>
            </p:cNvPr>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9303F14-E560-4C02-94F4-B4695FE26813}"/>
                </a:ext>
              </a:extLst>
            </p:cNvPr>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3" name="Text Placeholder 2"/>
          <p:cNvSpPr>
            <a:spLocks noGrp="1"/>
          </p:cNvSpPr>
          <p:nvPr>
            <p:ph type="body" idx="1"/>
          </p:nvPr>
        </p:nvSpPr>
        <p:spPr>
          <a:xfrm>
            <a:off x="1629156" y="4682062"/>
            <a:ext cx="8939784" cy="457200"/>
          </a:xfrm>
        </p:spPr>
        <p:txBody>
          <a:bodyPr anchor="t">
            <a:normAutofit/>
          </a:bodyPr>
          <a:lstStyle>
            <a:lvl1pPr marL="0" indent="0" algn="ctr">
              <a:buNone/>
              <a:tabLst>
                <a:tab pos="2633663" algn="l"/>
              </a:tabLst>
              <a:defRPr sz="1800">
                <a:solidFill>
                  <a:schemeClr val="tx1">
                    <a:lumMod val="95000"/>
                    <a:lumOff val="5000"/>
                  </a:schemeClr>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a:xfrm>
            <a:off x="5318760" y="1344502"/>
            <a:ext cx="1554480" cy="498781"/>
          </a:xfrm>
        </p:spPr>
        <p:txBody>
          <a:bodyPr/>
          <a:lstStyle>
            <a:lvl1pPr algn="ctr">
              <a:defRPr lang="en-US" sz="1300" kern="1200" spc="0" baseline="0">
                <a:solidFill>
                  <a:srgbClr val="FFFFFF"/>
                </a:solidFill>
                <a:latin typeface="+mn-lt"/>
                <a:ea typeface="+mn-ea"/>
                <a:cs typeface="+mn-cs"/>
              </a:defRPr>
            </a:lvl1pPr>
          </a:lstStyle>
          <a:p>
            <a:fld id="{D9C646AA-F36E-4540-911D-FFFC0A0EF24A}" type="datetime1">
              <a:rPr lang="en-US" smtClean="0"/>
              <a:t>5/29/2023</a:t>
            </a:fld>
            <a:endParaRPr lang="en-US" dirty="0"/>
          </a:p>
        </p:txBody>
      </p:sp>
      <p:sp>
        <p:nvSpPr>
          <p:cNvPr id="5" name="Footer Placeholder 4"/>
          <p:cNvSpPr>
            <a:spLocks noGrp="1"/>
          </p:cNvSpPr>
          <p:nvPr>
            <p:ph type="ftr" sz="quarter" idx="11"/>
          </p:nvPr>
        </p:nvSpPr>
        <p:spPr>
          <a:xfrm>
            <a:off x="1629157" y="5177408"/>
            <a:ext cx="5660134" cy="228600"/>
          </a:xfrm>
        </p:spPr>
        <p:txBody>
          <a:bodyPr/>
          <a:lstStyle>
            <a:lvl1pPr algn="l">
              <a:defRPr>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12"/>
          </p:nvPr>
        </p:nvSpPr>
        <p:spPr>
          <a:xfrm>
            <a:off x="8604504" y="5177408"/>
            <a:ext cx="1958339"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1870343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6680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46176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69186D26-FA5F-4637-B602-B7C2DC34CFD4}" type="datetime1">
              <a:rPr lang="en-US" smtClean="0"/>
              <a:t>5/29/2023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3055568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2F2F0876-DA34-44C2-B05E-66533803FE6E}"/>
              </a:ext>
            </a:extLst>
          </p:cNvPr>
          <p:cNvSpPr>
            <a:spLocks noGrp="1"/>
          </p:cNvSpPr>
          <p:nvPr>
            <p:ph type="pic" sz="quarter" idx="14"/>
          </p:nvPr>
        </p:nvSpPr>
        <p:spPr>
          <a:xfrm>
            <a:off x="233400" y="246600"/>
            <a:ext cx="11725200" cy="6364800"/>
          </a:xfrm>
        </p:spPr>
        <p:txBody>
          <a:bodyPr anchor="ctr" anchorCtr="0"/>
          <a:lstStyle>
            <a:lvl1pPr marL="0" indent="0" algn="ctr">
              <a:buNone/>
              <a:defRPr/>
            </a:lvl1pPr>
          </a:lstStyle>
          <a:p>
            <a:r>
              <a:rPr lang="en-US" smtClean="0"/>
              <a:t>Click icon to add picture</a:t>
            </a:r>
            <a:endParaRPr lang="ru-RU"/>
          </a:p>
        </p:txBody>
      </p:sp>
      <p:sp>
        <p:nvSpPr>
          <p:cNvPr id="10" name="Picture Placeholder 9">
            <a:extLst>
              <a:ext uri="{FF2B5EF4-FFF2-40B4-BE49-F238E27FC236}">
                <a16:creationId xmlns:a16="http://schemas.microsoft.com/office/drawing/2014/main" id="{6E352C7E-BCE1-47CD-872E-2935DD89FC28}"/>
              </a:ext>
            </a:extLst>
          </p:cNvPr>
          <p:cNvSpPr>
            <a:spLocks noGrp="1"/>
          </p:cNvSpPr>
          <p:nvPr>
            <p:ph type="pic" sz="quarter" idx="13"/>
          </p:nvPr>
        </p:nvSpPr>
        <p:spPr>
          <a:xfrm>
            <a:off x="852488" y="2103438"/>
            <a:ext cx="5243512" cy="3748087"/>
          </a:xfrm>
        </p:spPr>
        <p:txBody>
          <a:bodyPr anchor="ctr" anchorCtr="0"/>
          <a:lstStyle>
            <a:lvl1pPr marL="0" indent="0" algn="ctr">
              <a:buNone/>
              <a:defRPr/>
            </a:lvl1pPr>
          </a:lstStyle>
          <a:p>
            <a:r>
              <a:rPr lang="en-US" smtClean="0"/>
              <a:t>Click icon to add picture</a:t>
            </a:r>
            <a:endParaRPr lang="ru-RU" dirty="0"/>
          </a:p>
        </p:txBody>
      </p:sp>
      <p:sp>
        <p:nvSpPr>
          <p:cNvPr id="8" name="Title 7"/>
          <p:cNvSpPr>
            <a:spLocks noGrp="1"/>
          </p:cNvSpPr>
          <p:nvPr>
            <p:ph type="title"/>
          </p:nvPr>
        </p:nvSpPr>
        <p:spPr/>
        <p:txBody>
          <a:bodyPr/>
          <a:lstStyle>
            <a:lvl1pPr>
              <a:defRPr>
                <a:solidFill>
                  <a:schemeClr val="bg2">
                    <a:lumMod val="50000"/>
                  </a:schemeClr>
                </a:solidFill>
              </a:defRPr>
            </a:lvl1pPr>
          </a:lstStyle>
          <a:p>
            <a:r>
              <a:rPr lang="en-US" smtClean="0"/>
              <a:t>Click to edit Master title style</a:t>
            </a:r>
            <a:endParaRPr lang="en-US" dirty="0"/>
          </a:p>
        </p:txBody>
      </p:sp>
      <p:sp>
        <p:nvSpPr>
          <p:cNvPr id="4" name="Content Placeholder 3"/>
          <p:cNvSpPr>
            <a:spLocks noGrp="1"/>
          </p:cNvSpPr>
          <p:nvPr>
            <p:ph sz="half" idx="2"/>
          </p:nvPr>
        </p:nvSpPr>
        <p:spPr>
          <a:xfrm>
            <a:off x="646176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69186D26-FA5F-4637-B602-B7C2DC34CFD4}" type="datetime1">
              <a:rPr lang="en-US" smtClean="0"/>
              <a:t>5/29/2023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2239268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069848" y="2074334"/>
            <a:ext cx="4663440" cy="640080"/>
          </a:xfrm>
        </p:spPr>
        <p:txBody>
          <a:bodyPr anchor="ctr">
            <a:normAutofit/>
          </a:bodyPr>
          <a:lstStyle>
            <a:lvl1pPr marL="0" indent="0" algn="l">
              <a:spcBef>
                <a:spcPts val="0"/>
              </a:spcBef>
              <a:buNone/>
              <a:defRPr sz="1900" b="1" i="0">
                <a:solidFill>
                  <a:schemeClr val="tx1"/>
                </a:solidFill>
                <a:latin typeface="+mn-lt"/>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069848" y="2792472"/>
            <a:ext cx="4663440" cy="3163825"/>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458712" y="2074334"/>
            <a:ext cx="4663440" cy="640080"/>
          </a:xfrm>
        </p:spPr>
        <p:txBody>
          <a:bodyPr anchor="ctr">
            <a:normAutofit/>
          </a:bodyPr>
          <a:lstStyle>
            <a:lvl1pPr marL="0" indent="0" algn="l">
              <a:spcBef>
                <a:spcPts val="0"/>
              </a:spcBef>
              <a:buNone/>
              <a:defRPr sz="1900" b="1">
                <a:solidFill>
                  <a:schemeClr val="tx1"/>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458712" y="2792471"/>
            <a:ext cx="4663440" cy="3164509"/>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8A7F15D8-96D1-4781-BC50-CA8A088B2FE4}" type="datetime1">
              <a:rPr lang="en-US" smtClean="0"/>
              <a:t>5/29/2023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5235916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F9A96C99-B8F8-4528-BD05-0E16E943DC09}" type="datetime1">
              <a:rPr lang="en-US" smtClean="0"/>
              <a:t>5/29/2023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7587720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636942-C211-4B28-8DBD-C953E00AF71B}" type="datetime1">
              <a:rPr lang="en-US" smtClean="0"/>
              <a:t>5/29/2023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8659519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5E1BBF9-8BEF-4353-BA68-30AAF9EBD8D8}"/>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5B941C21-2A5D-4912-AB06-1BB0C0EB6AE1}"/>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58200" y="607392"/>
            <a:ext cx="3161963" cy="1645920"/>
          </a:xfrm>
        </p:spPr>
        <p:txBody>
          <a:bodyPr anchor="b">
            <a:normAutofit/>
          </a:bodyPr>
          <a:lstStyle>
            <a:lvl1pPr algn="l" defTabSz="914400" rtl="0" eaLnBrk="1" latinLnBrk="0" hangingPunct="1">
              <a:lnSpc>
                <a:spcPct val="100000"/>
              </a:lnSpc>
              <a:spcBef>
                <a:spcPct val="0"/>
              </a:spcBef>
              <a:buNone/>
              <a:defRPr lang="en-US" sz="3200" b="0" kern="1200" cap="none" spc="0" baseline="0" dirty="0">
                <a:solidFill>
                  <a:schemeClr val="tx1"/>
                </a:solidFill>
                <a:effectLst/>
                <a:latin typeface="+mj-lt"/>
                <a:ea typeface="+mn-ea"/>
                <a:cs typeface="+mn-cs"/>
              </a:defRPr>
            </a:lvl1pPr>
          </a:lstStyle>
          <a:p>
            <a:r>
              <a:rPr lang="en-US" smtClean="0"/>
              <a:t>Click to edit Master title style</a:t>
            </a:r>
            <a:endParaRPr lang="en-US" dirty="0"/>
          </a:p>
        </p:txBody>
      </p:sp>
      <p:sp>
        <p:nvSpPr>
          <p:cNvPr id="3" name="Content Placeholder 2"/>
          <p:cNvSpPr>
            <a:spLocks noGrp="1"/>
          </p:cNvSpPr>
          <p:nvPr>
            <p:ph idx="1"/>
          </p:nvPr>
        </p:nvSpPr>
        <p:spPr>
          <a:xfrm>
            <a:off x="685800" y="609600"/>
            <a:ext cx="6858000" cy="5334000"/>
          </a:xfrm>
        </p:spPr>
        <p:txBody>
          <a:bodyPr/>
          <a:lstStyle>
            <a:lvl1pPr>
              <a:defRPr sz="19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458200" y="2336800"/>
            <a:ext cx="3161963" cy="3606800"/>
          </a:xfrm>
        </p:spPr>
        <p:txBody>
          <a:bodyPr>
            <a:normAutofit/>
          </a:bodyPr>
          <a:lstStyle>
            <a:lvl1pPr marL="0" indent="0">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8" name="Date Placeholder 7"/>
          <p:cNvSpPr>
            <a:spLocks noGrp="1"/>
          </p:cNvSpPr>
          <p:nvPr>
            <p:ph type="dt" sz="half" idx="10"/>
          </p:nvPr>
        </p:nvSpPr>
        <p:spPr>
          <a:xfrm>
            <a:off x="5588000" y="6035040"/>
            <a:ext cx="1955800" cy="365760"/>
          </a:xfrm>
        </p:spPr>
        <p:txBody>
          <a:bodyPr/>
          <a:lstStyle>
            <a:lvl1pPr>
              <a:defRPr>
                <a:solidFill>
                  <a:schemeClr val="tx1">
                    <a:lumMod val="85000"/>
                    <a:lumOff val="15000"/>
                  </a:schemeClr>
                </a:solidFill>
              </a:defRPr>
            </a:lvl1pPr>
          </a:lstStyle>
          <a:p>
            <a:fld id="{7E8D12A6-918A-48BD-8CB9-CA713993B0EA}" type="datetime1">
              <a:rPr lang="en-US" smtClean="0"/>
              <a:t>5/29/2023</a:t>
            </a:fld>
            <a:endParaRPr lang="en-US" dirty="0"/>
          </a:p>
        </p:txBody>
      </p:sp>
      <p:sp>
        <p:nvSpPr>
          <p:cNvPr id="9" name="Footer Placeholder 8"/>
          <p:cNvSpPr>
            <a:spLocks noGrp="1"/>
          </p:cNvSpPr>
          <p:nvPr>
            <p:ph type="ftr" sz="quarter" idx="11"/>
          </p:nvPr>
        </p:nvSpPr>
        <p:spPr>
          <a:xfrm>
            <a:off x="685801" y="6035040"/>
            <a:ext cx="4584700" cy="365760"/>
          </a:xfrm>
        </p:spPr>
        <p:txBody>
          <a:bodyPr/>
          <a:lstStyle>
            <a:lvl1pPr algn="l">
              <a:defRPr/>
            </a:lvl1pPr>
          </a:lstStyle>
          <a:p>
            <a:endParaRPr lang="en-US" dirty="0"/>
          </a:p>
        </p:txBody>
      </p:sp>
      <p:sp>
        <p:nvSpPr>
          <p:cNvPr id="11" name="Slide Number Placeholder 10"/>
          <p:cNvSpPr>
            <a:spLocks noGrp="1"/>
          </p:cNvSpPr>
          <p:nvPr>
            <p:ph type="sldNum" sz="quarter" idx="12"/>
          </p:nvPr>
        </p:nvSpPr>
        <p:spPr>
          <a:xfrm>
            <a:off x="10396728" y="6035040"/>
            <a:ext cx="1223435" cy="36576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16966449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94681D-2A4C-4A8D-B9B5-31D440D0328D}"/>
              </a:ext>
            </a:extLst>
          </p:cNvPr>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8" name="Rectangle 7"/>
          <p:cNvSpPr/>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66800" y="2103120"/>
            <a:ext cx="10058400" cy="3849624"/>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256794" y="6035040"/>
            <a:ext cx="2893045" cy="365760"/>
          </a:xfrm>
          <a:prstGeom prst="rect">
            <a:avLst/>
          </a:prstGeom>
        </p:spPr>
        <p:txBody>
          <a:bodyPr vert="horz" lIns="91440" tIns="45720" rIns="91440" bIns="45720" rtlCol="0" anchor="b"/>
          <a:lstStyle>
            <a:lvl1pPr algn="r">
              <a:defRPr sz="1000">
                <a:solidFill>
                  <a:schemeClr val="tx1">
                    <a:lumMod val="75000"/>
                    <a:lumOff val="25000"/>
                  </a:schemeClr>
                </a:solidFill>
              </a:defRPr>
            </a:lvl1pPr>
          </a:lstStyle>
          <a:p>
            <a:fld id="{F6FA2B21-3FCD-4721-B95C-427943F61125}" type="datetime1">
              <a:rPr lang="en-US" smtClean="0"/>
              <a:t>5/29/2023</a:t>
            </a:fld>
            <a:endParaRPr lang="en-US" dirty="0"/>
          </a:p>
        </p:txBody>
      </p:sp>
      <p:sp>
        <p:nvSpPr>
          <p:cNvPr id="5" name="Footer Placeholder 4"/>
          <p:cNvSpPr>
            <a:spLocks noGrp="1"/>
          </p:cNvSpPr>
          <p:nvPr>
            <p:ph type="ftr" sz="quarter" idx="3"/>
          </p:nvPr>
        </p:nvSpPr>
        <p:spPr>
          <a:xfrm>
            <a:off x="1066800" y="6035040"/>
            <a:ext cx="5816600" cy="365760"/>
          </a:xfrm>
          <a:prstGeom prst="rect">
            <a:avLst/>
          </a:prstGeom>
        </p:spPr>
        <p:txBody>
          <a:bodyPr vert="horz" lIns="91440" tIns="45720" rIns="91440" bIns="45720" rtlCol="0" anchor="b"/>
          <a:lstStyle>
            <a:lvl1pPr algn="l">
              <a:defRPr sz="1000">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4"/>
          </p:nvPr>
        </p:nvSpPr>
        <p:spPr>
          <a:xfrm>
            <a:off x="10287000" y="6035040"/>
            <a:ext cx="838200" cy="365760"/>
          </a:xfrm>
          <a:prstGeom prst="rect">
            <a:avLst/>
          </a:prstGeom>
        </p:spPr>
        <p:txBody>
          <a:bodyPr vert="horz" lIns="91440" tIns="45720" rIns="91440" bIns="45720" rtlCol="0" anchor="b"/>
          <a:lstStyle>
            <a:lvl1pPr algn="r">
              <a:defRPr sz="1000">
                <a:solidFill>
                  <a:schemeClr val="tx1">
                    <a:lumMod val="75000"/>
                    <a:lumOff val="2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1560424787"/>
      </p:ext>
    </p:extLst>
  </p:cSld>
  <p:clrMap bg1="lt1" tx1="dk1" bg2="lt2" tx2="dk2" accent1="accent1" accent2="accent2" accent3="accent3" accent4="accent4" accent5="accent5" accent6="accent6" hlink="hlink" folHlink="folHlink"/>
  <p:sldLayoutIdLst>
    <p:sldLayoutId id="2147483732" r:id="rId1"/>
    <p:sldLayoutId id="2147483733" r:id="rId2"/>
    <p:sldLayoutId id="2147483734" r:id="rId3"/>
    <p:sldLayoutId id="2147483735" r:id="rId4"/>
    <p:sldLayoutId id="2147483739" r:id="rId5"/>
    <p:sldLayoutId id="2147483730" r:id="rId6"/>
    <p:sldLayoutId id="2147483736" r:id="rId7"/>
    <p:sldLayoutId id="2147483737" r:id="rId8"/>
    <p:sldLayoutId id="2147483727" r:id="rId9"/>
    <p:sldLayoutId id="2147483741" r:id="rId10"/>
    <p:sldLayoutId id="2147483740" r:id="rId11"/>
    <p:sldLayoutId id="2147483728" r:id="rId12"/>
  </p:sldLayoutIdLst>
  <p:hf sldNum="0" hdr="0" ftr="0" dt="0"/>
  <p:txStyles>
    <p:titleStyle>
      <a:lvl1pPr algn="l" defTabSz="914400" rtl="0" eaLnBrk="1" latinLnBrk="0" hangingPunct="1">
        <a:lnSpc>
          <a:spcPct val="90000"/>
        </a:lnSpc>
        <a:spcBef>
          <a:spcPct val="0"/>
        </a:spcBef>
        <a:buNone/>
        <a:defRPr lang="en-US" sz="4800" kern="1200" cap="none" spc="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4.jpg"/><Relationship Id="rId7" Type="http://schemas.openxmlformats.org/officeDocument/2006/relationships/diagramQuickStyle" Target="../diagrams/quickStyle1.xml"/><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5.jpg"/><Relationship Id="rId9" Type="http://schemas.microsoft.com/office/2007/relationships/diagramDrawing" Target="../diagrams/drawing1.xml"/></Relationships>
</file>

<file path=ppt/slides/_rels/slide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F40FBDA-CEB1-40F0-9AB9-BD9C402D70F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descr="Man in headphones with a laptop">
            <a:extLst>
              <a:ext uri="{FF2B5EF4-FFF2-40B4-BE49-F238E27FC236}">
                <a16:creationId xmlns:a16="http://schemas.microsoft.com/office/drawing/2014/main" id="{ADA04C7C-FE8B-4C2F-BF2E-CBD501A02DFD}"/>
              </a:ext>
            </a:extLst>
          </p:cNvPr>
          <p:cNvPicPr>
            <a:picLocks noChangeAspect="1"/>
          </p:cNvPicPr>
          <p:nvPr/>
        </p:nvPicPr>
        <p:blipFill>
          <a:blip r:embed="rId3">
            <a:duotone>
              <a:prstClr val="black"/>
              <a:schemeClr val="accent1">
                <a:tint val="45000"/>
                <a:satMod val="400000"/>
              </a:schemeClr>
            </a:duotone>
          </a:blip>
          <a:srcRect/>
          <a:stretch/>
        </p:blipFill>
        <p:spPr>
          <a:xfrm>
            <a:off x="11" y="11"/>
            <a:ext cx="12191978" cy="6857988"/>
          </a:xfrm>
          <a:prstGeom prst="rect">
            <a:avLst/>
          </a:prstGeom>
        </p:spPr>
      </p:pic>
      <p:sp>
        <p:nvSpPr>
          <p:cNvPr id="11" name="Rectangle 10">
            <a:extLst>
              <a:ext uri="{FF2B5EF4-FFF2-40B4-BE49-F238E27FC236}">
                <a16:creationId xmlns:a16="http://schemas.microsoft.com/office/drawing/2014/main" id="{0344D4FE-ABEF-4230-9E4E-AD5782FC78A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noFill/>
          <a:ln w="9525" cap="sq" cmpd="sng" algn="ctr">
            <a:solidFill>
              <a:schemeClr val="tx1">
                <a:lumMod val="75000"/>
                <a:lumOff val="25000"/>
              </a:schemeClr>
            </a:solidFill>
            <a:prstDash val="solid"/>
            <a:miter lim="800000"/>
          </a:ln>
          <a:effectLst>
            <a:softEdge rad="0"/>
          </a:effectLst>
        </p:spPr>
      </p:sp>
      <p:sp>
        <p:nvSpPr>
          <p:cNvPr id="2" name="Title 1">
            <a:extLst>
              <a:ext uri="{FF2B5EF4-FFF2-40B4-BE49-F238E27FC236}">
                <a16:creationId xmlns:a16="http://schemas.microsoft.com/office/drawing/2014/main" id="{01253F3E-E6E8-4DEE-A6F6-D6A88FD391E3}"/>
              </a:ext>
            </a:extLst>
          </p:cNvPr>
          <p:cNvSpPr>
            <a:spLocks noGrp="1"/>
          </p:cNvSpPr>
          <p:nvPr>
            <p:ph type="ctrTitle"/>
          </p:nvPr>
        </p:nvSpPr>
        <p:spPr>
          <a:xfrm>
            <a:off x="1769532" y="2091263"/>
            <a:ext cx="8652938" cy="1761983"/>
          </a:xfrm>
        </p:spPr>
        <p:txBody>
          <a:bodyPr>
            <a:normAutofit fontScale="90000"/>
          </a:bodyPr>
          <a:lstStyle/>
          <a:p>
            <a:r>
              <a:rPr lang="en-US" dirty="0" smtClean="0"/>
              <a:t>Memory management system </a:t>
            </a:r>
            <a:endParaRPr lang="ru-RU" dirty="0"/>
          </a:p>
        </p:txBody>
      </p:sp>
      <p:sp>
        <p:nvSpPr>
          <p:cNvPr id="3" name="Subtitle 2">
            <a:extLst>
              <a:ext uri="{FF2B5EF4-FFF2-40B4-BE49-F238E27FC236}">
                <a16:creationId xmlns:a16="http://schemas.microsoft.com/office/drawing/2014/main" id="{1C954176-1A2D-47B9-B195-FB21407C0471}"/>
              </a:ext>
            </a:extLst>
          </p:cNvPr>
          <p:cNvSpPr>
            <a:spLocks noGrp="1"/>
          </p:cNvSpPr>
          <p:nvPr>
            <p:ph type="subTitle" idx="1"/>
          </p:nvPr>
        </p:nvSpPr>
        <p:spPr>
          <a:xfrm>
            <a:off x="1769532" y="4219303"/>
            <a:ext cx="8655200" cy="861025"/>
          </a:xfrm>
        </p:spPr>
        <p:txBody>
          <a:bodyPr>
            <a:normAutofit fontScale="92500"/>
          </a:bodyPr>
          <a:lstStyle/>
          <a:p>
            <a:pPr>
              <a:spcAft>
                <a:spcPts val="600"/>
              </a:spcAft>
            </a:pPr>
            <a:r>
              <a:rPr lang="en-US" sz="2400" b="1" dirty="0" smtClean="0">
                <a:solidFill>
                  <a:schemeClr val="tx2">
                    <a:lumMod val="90000"/>
                  </a:schemeClr>
                </a:solidFill>
              </a:rPr>
              <a:t>Ali Mehroz (20-ARID-749)</a:t>
            </a:r>
          </a:p>
          <a:p>
            <a:pPr>
              <a:spcAft>
                <a:spcPts val="600"/>
              </a:spcAft>
            </a:pPr>
            <a:r>
              <a:rPr lang="en-US" sz="2400" b="1" dirty="0" smtClean="0">
                <a:solidFill>
                  <a:schemeClr val="tx2">
                    <a:lumMod val="90000"/>
                  </a:schemeClr>
                </a:solidFill>
              </a:rPr>
              <a:t>PMAS ARID AGRICULTURE UNIVERSITY RAWALPINDI</a:t>
            </a:r>
            <a:endParaRPr lang="en-US" sz="2400" b="1" dirty="0" smtClean="0">
              <a:solidFill>
                <a:schemeClr val="tx2">
                  <a:lumMod val="90000"/>
                </a:schemeClr>
              </a:solidFill>
            </a:endParaRPr>
          </a:p>
        </p:txBody>
      </p:sp>
      <p:sp>
        <p:nvSpPr>
          <p:cNvPr id="13" name="Rectangle 12">
            <a:extLst>
              <a:ext uri="{FF2B5EF4-FFF2-40B4-BE49-F238E27FC236}">
                <a16:creationId xmlns:a16="http://schemas.microsoft.com/office/drawing/2014/main" id="{9325F979-D3F9-4926-81B7-7ACCB31A501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9525" cap="sq" cmpd="sng" algn="ctr">
            <a:solidFill>
              <a:schemeClr val="tx1">
                <a:lumMod val="75000"/>
                <a:lumOff val="25000"/>
                <a:alpha val="80000"/>
              </a:schemeClr>
            </a:solidFill>
            <a:prstDash val="solid"/>
            <a:miter lim="800000"/>
          </a:ln>
          <a:effectLst/>
        </p:spPr>
      </p:sp>
    </p:spTree>
    <p:extLst>
      <p:ext uri="{BB962C8B-B14F-4D97-AF65-F5344CB8AC3E}">
        <p14:creationId xmlns:p14="http://schemas.microsoft.com/office/powerpoint/2010/main" val="317353540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35C2D8AE-2A51-43C9-93E8-4B377C69977E}"/>
              </a:ext>
            </a:extLst>
          </p:cNvPr>
          <p:cNvSpPr>
            <a:spLocks noGrp="1"/>
          </p:cNvSpPr>
          <p:nvPr>
            <p:ph type="title"/>
          </p:nvPr>
        </p:nvSpPr>
        <p:spPr>
          <a:xfrm>
            <a:off x="8458199" y="1502229"/>
            <a:ext cx="3161963" cy="822960"/>
          </a:xfrm>
        </p:spPr>
        <p:txBody>
          <a:bodyPr/>
          <a:lstStyle/>
          <a:p>
            <a:pPr algn="ctr"/>
            <a:r>
              <a:rPr lang="en-US" b="1" dirty="0" smtClean="0"/>
              <a:t>Result</a:t>
            </a:r>
            <a:endParaRPr lang="en-US" b="1" dirty="0"/>
          </a:p>
        </p:txBody>
      </p:sp>
      <p:pic>
        <p:nvPicPr>
          <p:cNvPr id="6" name="Content Placeholder 5" descr="Woman with a laptop">
            <a:extLst>
              <a:ext uri="{FF2B5EF4-FFF2-40B4-BE49-F238E27FC236}">
                <a16:creationId xmlns:a16="http://schemas.microsoft.com/office/drawing/2014/main" id="{56C2B6AD-A8A8-4F16-8F43-F9B26F1BF0C3}"/>
              </a:ext>
            </a:extLst>
          </p:cNvPr>
          <p:cNvPicPr>
            <a:picLocks noGrp="1"/>
          </p:cNvPicPr>
          <p:nvPr>
            <p:ph idx="1"/>
          </p:nvPr>
        </p:nvPicPr>
        <p:blipFill>
          <a:blip r:embed="rId3">
            <a:duotone>
              <a:prstClr val="black"/>
              <a:schemeClr val="accent1">
                <a:tint val="45000"/>
                <a:satMod val="400000"/>
              </a:schemeClr>
            </a:duotone>
            <a:extLst>
              <a:ext uri="{28A0092B-C50C-407E-A947-70E740481C1C}">
                <a14:useLocalDpi xmlns:a14="http://schemas.microsoft.com/office/drawing/2010/main" val="0"/>
              </a:ext>
            </a:extLst>
          </a:blip>
          <a:srcRect/>
          <a:stretch/>
        </p:blipFill>
        <p:spPr>
          <a:xfrm>
            <a:off x="228600" y="237876"/>
            <a:ext cx="7696800" cy="6382247"/>
          </a:xfrm>
          <a:prstGeom prst="rect">
            <a:avLst/>
          </a:prstGeom>
          <a:noFill/>
        </p:spPr>
      </p:pic>
      <p:sp>
        <p:nvSpPr>
          <p:cNvPr id="13" name="Text Placeholder 3">
            <a:extLst>
              <a:ext uri="{FF2B5EF4-FFF2-40B4-BE49-F238E27FC236}">
                <a16:creationId xmlns:a16="http://schemas.microsoft.com/office/drawing/2014/main" id="{5A1B00F9-CC1D-4C2D-B987-607685F3DEB9}"/>
              </a:ext>
            </a:extLst>
          </p:cNvPr>
          <p:cNvSpPr>
            <a:spLocks noGrp="1"/>
          </p:cNvSpPr>
          <p:nvPr>
            <p:ph type="body" sz="half" idx="2"/>
          </p:nvPr>
        </p:nvSpPr>
        <p:spPr>
          <a:xfrm>
            <a:off x="8458200" y="1841863"/>
            <a:ext cx="3161963" cy="3357153"/>
          </a:xfrm>
        </p:spPr>
        <p:txBody>
          <a:bodyPr>
            <a:normAutofit/>
          </a:bodyPr>
          <a:lstStyle/>
          <a:p>
            <a:pPr>
              <a:lnSpc>
                <a:spcPct val="100000"/>
              </a:lnSpc>
              <a:spcBef>
                <a:spcPts val="900"/>
              </a:spcBef>
              <a:buClr>
                <a:schemeClr val="accent1"/>
              </a:buClr>
            </a:pPr>
            <a:endParaRPr lang="en-US" dirty="0" smtClean="0"/>
          </a:p>
          <a:p>
            <a:pPr>
              <a:lnSpc>
                <a:spcPct val="100000"/>
              </a:lnSpc>
              <a:spcBef>
                <a:spcPts val="900"/>
              </a:spcBef>
              <a:buClr>
                <a:schemeClr val="accent1"/>
              </a:buClr>
            </a:pPr>
            <a:endParaRPr lang="en-US" dirty="0" smtClean="0"/>
          </a:p>
          <a:p>
            <a:pPr>
              <a:lnSpc>
                <a:spcPct val="100000"/>
              </a:lnSpc>
              <a:spcBef>
                <a:spcPts val="900"/>
              </a:spcBef>
              <a:buClr>
                <a:schemeClr val="accent1"/>
              </a:buClr>
            </a:pPr>
            <a:r>
              <a:rPr lang="en-US" dirty="0" smtClean="0"/>
              <a:t>Hence, with this we have understood about the indispensable concept of OS and its memory management and segmentation also with the short outlook of memory management.</a:t>
            </a:r>
            <a:endParaRPr lang="en-US" dirty="0"/>
          </a:p>
        </p:txBody>
      </p:sp>
    </p:spTree>
    <p:extLst>
      <p:ext uri="{BB962C8B-B14F-4D97-AF65-F5344CB8AC3E}">
        <p14:creationId xmlns:p14="http://schemas.microsoft.com/office/powerpoint/2010/main" val="4402041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6" name="Rectangle 105">
            <a:extLst>
              <a:ext uri="{FF2B5EF4-FFF2-40B4-BE49-F238E27FC236}">
                <a16:creationId xmlns:a16="http://schemas.microsoft.com/office/drawing/2014/main" id="{904DB13E-F722-4ED6-BB00-556651E9528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08" name="Rectangle 107">
            <a:extLst>
              <a:ext uri="{FF2B5EF4-FFF2-40B4-BE49-F238E27FC236}">
                <a16:creationId xmlns:a16="http://schemas.microsoft.com/office/drawing/2014/main" id="{1419E3D9-C5FB-41A9-B6D2-DFB210BB621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10" name="Rectangle 109">
            <a:extLst>
              <a:ext uri="{FF2B5EF4-FFF2-40B4-BE49-F238E27FC236}">
                <a16:creationId xmlns:a16="http://schemas.microsoft.com/office/drawing/2014/main" id="{367909BF-1DF7-4ACE-8F58-6CF719BB27E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12" name="Rectangle 111">
            <a:extLst>
              <a:ext uri="{FF2B5EF4-FFF2-40B4-BE49-F238E27FC236}">
                <a16:creationId xmlns:a16="http://schemas.microsoft.com/office/drawing/2014/main" id="{89E8BEDB-0BBC-4F21-9CFB-8530D664C34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14" name="Group 113">
            <a:extLst>
              <a:ext uri="{FF2B5EF4-FFF2-40B4-BE49-F238E27FC236}">
                <a16:creationId xmlns:a16="http://schemas.microsoft.com/office/drawing/2014/main" id="{E26428D7-C6F3-473D-A360-A3F5C3E8728C}"/>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250180" y="1267730"/>
            <a:ext cx="1691640" cy="615934"/>
            <a:chOff x="5250180" y="1267730"/>
            <a:chExt cx="1691640" cy="615934"/>
          </a:xfrm>
        </p:grpSpPr>
        <p:cxnSp>
          <p:nvCxnSpPr>
            <p:cNvPr id="115" name="Straight Connector 114">
              <a:extLst>
                <a:ext uri="{FF2B5EF4-FFF2-40B4-BE49-F238E27FC236}">
                  <a16:creationId xmlns:a16="http://schemas.microsoft.com/office/drawing/2014/main" id="{51D6D676-6F2F-4446-9935-2D8D0382147E}"/>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E9BAEA2B-9C25-4B43-8C9A-A9D0C3E9B15A}"/>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21FC5F3A-7F1A-4EE8-A913-C8E96ACC3C5C}"/>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val="1"/>
                </p:ext>
              </p:extLst>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119" name="Rectangle 118">
            <a:extLst>
              <a:ext uri="{FF2B5EF4-FFF2-40B4-BE49-F238E27FC236}">
                <a16:creationId xmlns:a16="http://schemas.microsoft.com/office/drawing/2014/main" id="{420551B3-B4DA-48EE-988C-4FAEAEB5CE9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Placeholder 9" descr="Laptop and notebook on the table">
            <a:extLst>
              <a:ext uri="{FF2B5EF4-FFF2-40B4-BE49-F238E27FC236}">
                <a16:creationId xmlns:a16="http://schemas.microsoft.com/office/drawing/2014/main" id="{201D9675-DFD6-4198-A186-4B82257CEE93}"/>
              </a:ext>
            </a:extLst>
          </p:cNvPr>
          <p:cNvPicPr>
            <a:picLocks noGrp="1" noChangeAspect="1"/>
          </p:cNvPicPr>
          <p:nvPr>
            <p:ph type="pic" idx="1"/>
          </p:nvPr>
        </p:nvPicPr>
        <p:blipFill>
          <a:blip r:embed="rId3">
            <a:duotone>
              <a:prstClr val="black"/>
              <a:schemeClr val="accent1">
                <a:tint val="45000"/>
                <a:satMod val="400000"/>
              </a:schemeClr>
            </a:duotone>
            <a:extLst>
              <a:ext uri="{28A0092B-C50C-407E-A947-70E740481C1C}">
                <a14:useLocalDpi xmlns:a14="http://schemas.microsoft.com/office/drawing/2010/main" val="0"/>
              </a:ext>
            </a:extLst>
          </a:blip>
          <a:srcRect/>
          <a:stretch/>
        </p:blipFill>
        <p:spPr>
          <a:xfrm>
            <a:off x="7" y="10"/>
            <a:ext cx="12191982" cy="6857990"/>
          </a:xfrm>
          <a:prstGeom prst="rect">
            <a:avLst/>
          </a:prstGeom>
        </p:spPr>
      </p:pic>
      <p:sp>
        <p:nvSpPr>
          <p:cNvPr id="121" name="Rectangle 120">
            <a:extLst>
              <a:ext uri="{FF2B5EF4-FFF2-40B4-BE49-F238E27FC236}">
                <a16:creationId xmlns:a16="http://schemas.microsoft.com/office/drawing/2014/main" id="{2644B391-9BFE-445C-A9EC-F544BB85FBC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7329" y="1808532"/>
            <a:ext cx="5452527" cy="3240936"/>
          </a:xfrm>
          <a:prstGeom prst="rect">
            <a:avLst/>
          </a:prstGeom>
          <a:solidFill>
            <a:schemeClr val="bg1">
              <a:lumMod val="75000"/>
              <a:lumOff val="25000"/>
            </a:schemeClr>
          </a:solidFill>
          <a:ln w="6350" cap="sq" cmpd="sng" algn="ctr">
            <a:noFill/>
            <a:prstDash val="solid"/>
            <a:miter lim="800000"/>
          </a:ln>
          <a:effectLst/>
        </p:spPr>
      </p:sp>
      <p:sp>
        <p:nvSpPr>
          <p:cNvPr id="123" name="Rectangle 122">
            <a:extLst>
              <a:ext uri="{FF2B5EF4-FFF2-40B4-BE49-F238E27FC236}">
                <a16:creationId xmlns:a16="http://schemas.microsoft.com/office/drawing/2014/main" id="{80F26E69-87D9-4655-AE7B-280A87AA3CA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3272" y="1975104"/>
            <a:ext cx="5120640" cy="2907792"/>
          </a:xfrm>
          <a:prstGeom prst="rect">
            <a:avLst/>
          </a:prstGeom>
          <a:noFill/>
          <a:ln w="6350" cap="sq" cmpd="sng" algn="ctr">
            <a:solidFill>
              <a:schemeClr val="tx1"/>
            </a:solidFill>
            <a:prstDash val="solid"/>
            <a:miter lim="800000"/>
          </a:ln>
          <a:effectLst>
            <a:softEdge rad="0"/>
          </a:effectLst>
        </p:spPr>
      </p:sp>
      <p:sp>
        <p:nvSpPr>
          <p:cNvPr id="3" name="Title 2">
            <a:extLst>
              <a:ext uri="{FF2B5EF4-FFF2-40B4-BE49-F238E27FC236}">
                <a16:creationId xmlns:a16="http://schemas.microsoft.com/office/drawing/2014/main" id="{E5AD4937-CA34-4C89-9BAF-9E011BE5736D}"/>
              </a:ext>
            </a:extLst>
          </p:cNvPr>
          <p:cNvSpPr>
            <a:spLocks noGrp="1"/>
          </p:cNvSpPr>
          <p:nvPr>
            <p:ph type="title"/>
          </p:nvPr>
        </p:nvSpPr>
        <p:spPr>
          <a:xfrm>
            <a:off x="1276055" y="2350017"/>
            <a:ext cx="4775075" cy="1630906"/>
          </a:xfrm>
        </p:spPr>
        <p:txBody>
          <a:bodyPr vert="horz" lIns="91440" tIns="45720" rIns="91440" bIns="45720" rtlCol="0" anchor="ctr">
            <a:normAutofit/>
          </a:bodyPr>
          <a:lstStyle/>
          <a:p>
            <a:pPr algn="ctr">
              <a:lnSpc>
                <a:spcPct val="83000"/>
              </a:lnSpc>
            </a:pPr>
            <a:r>
              <a:rPr lang="en-US" sz="4400" cap="all" spc="-100" smtClean="0"/>
              <a:t/>
            </a:r>
            <a:br>
              <a:rPr lang="en-US" sz="4400" cap="all" spc="-100" smtClean="0"/>
            </a:br>
            <a:r>
              <a:rPr lang="en-US" sz="4400" cap="all" spc="-100" smtClean="0"/>
              <a:t>Thank </a:t>
            </a:r>
            <a:r>
              <a:rPr lang="en-US" sz="4400" cap="all" spc="-100" dirty="0"/>
              <a:t>You!</a:t>
            </a:r>
          </a:p>
        </p:txBody>
      </p:sp>
    </p:spTree>
    <p:extLst>
      <p:ext uri="{BB962C8B-B14F-4D97-AF65-F5344CB8AC3E}">
        <p14:creationId xmlns:p14="http://schemas.microsoft.com/office/powerpoint/2010/main" val="110338050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1E94681D-2A4C-4A8D-B9B5-31D440D0328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FB65ABA3-820C-4D75-9437-9EFA1ADFE13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30" name="Rectangle 29">
            <a:extLst>
              <a:ext uri="{FF2B5EF4-FFF2-40B4-BE49-F238E27FC236}">
                <a16:creationId xmlns:a16="http://schemas.microsoft.com/office/drawing/2014/main" id="{036BF2FB-90D8-48DB-BD34-D040CDCFF20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32" name="Rectangle 31">
            <a:extLst>
              <a:ext uri="{FF2B5EF4-FFF2-40B4-BE49-F238E27FC236}">
                <a16:creationId xmlns:a16="http://schemas.microsoft.com/office/drawing/2014/main" id="{78632963-757B-40C2-BB84-FC6107A54DA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66" y="0"/>
            <a:ext cx="12193866"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Placeholder 5" descr="Young man is writing">
            <a:extLst>
              <a:ext uri="{FF2B5EF4-FFF2-40B4-BE49-F238E27FC236}">
                <a16:creationId xmlns:a16="http://schemas.microsoft.com/office/drawing/2014/main" id="{1054C6CA-D723-4A6A-9734-5910A1729B5C}"/>
              </a:ext>
            </a:extLst>
          </p:cNvPr>
          <p:cNvPicPr>
            <a:picLocks noGrp="1" noChangeAspect="1"/>
          </p:cNvPicPr>
          <p:nvPr>
            <p:ph type="pic" idx="1"/>
          </p:nvPr>
        </p:nvPicPr>
        <p:blipFill>
          <a:blip r:embed="rId3">
            <a:duotone>
              <a:prstClr val="black"/>
              <a:schemeClr val="accent1">
                <a:tint val="45000"/>
                <a:satMod val="400000"/>
              </a:schemeClr>
            </a:duotone>
            <a:extLst>
              <a:ext uri="{28A0092B-C50C-407E-A947-70E740481C1C}">
                <a14:useLocalDpi xmlns:a14="http://schemas.microsoft.com/office/drawing/2010/main" val="0"/>
              </a:ext>
            </a:extLst>
          </a:blip>
          <a:srcRect/>
          <a:stretch/>
        </p:blipFill>
        <p:spPr>
          <a:xfrm>
            <a:off x="1" y="13064"/>
            <a:ext cx="12191998" cy="6857999"/>
          </a:xfrm>
          <a:prstGeom prst="rect">
            <a:avLst/>
          </a:prstGeom>
        </p:spPr>
      </p:pic>
      <p:sp>
        <p:nvSpPr>
          <p:cNvPr id="34" name="Rectangle 33">
            <a:extLst>
              <a:ext uri="{FF2B5EF4-FFF2-40B4-BE49-F238E27FC236}">
                <a16:creationId xmlns:a16="http://schemas.microsoft.com/office/drawing/2014/main" id="{2853AE55-7E35-44B0-89F1-3F52B262AF3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67615" y="253548"/>
            <a:ext cx="5612193" cy="6361598"/>
          </a:xfrm>
          <a:prstGeom prst="rect">
            <a:avLst/>
          </a:prstGeom>
          <a:solidFill>
            <a:schemeClr val="bg1">
              <a:alpha val="9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5">
            <a:extLst>
              <a:ext uri="{FF2B5EF4-FFF2-40B4-BE49-F238E27FC236}">
                <a16:creationId xmlns:a16="http://schemas.microsoft.com/office/drawing/2014/main" id="{DBC4BE4D-4B50-4F51-9F85-4B5D60B02D8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5448" y="407588"/>
            <a:ext cx="5299768" cy="6022878"/>
          </a:xfrm>
          <a:prstGeom prst="rect">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id="{A7F5067F-B05A-4CB4-8FEF-12162F4FD7F8}"/>
              </a:ext>
            </a:extLst>
          </p:cNvPr>
          <p:cNvSpPr>
            <a:spLocks noGrp="1"/>
          </p:cNvSpPr>
          <p:nvPr>
            <p:ph type="title"/>
          </p:nvPr>
        </p:nvSpPr>
        <p:spPr>
          <a:xfrm>
            <a:off x="774043" y="496390"/>
            <a:ext cx="4602152" cy="1116873"/>
          </a:xfrm>
        </p:spPr>
        <p:txBody>
          <a:bodyPr vert="horz" lIns="91440" tIns="45720" rIns="91440" bIns="45720" rtlCol="0" anchor="ctr">
            <a:normAutofit/>
          </a:bodyPr>
          <a:lstStyle/>
          <a:p>
            <a:pPr algn="ctr">
              <a:lnSpc>
                <a:spcPct val="90000"/>
              </a:lnSpc>
            </a:pPr>
            <a:r>
              <a:rPr lang="en-US" sz="4800" b="1" dirty="0" smtClean="0">
                <a:solidFill>
                  <a:schemeClr val="bg2">
                    <a:lumMod val="50000"/>
                  </a:schemeClr>
                </a:solidFill>
              </a:rPr>
              <a:t>Abstract	 </a:t>
            </a:r>
            <a:endParaRPr lang="en-US" sz="4800" b="1" dirty="0">
              <a:solidFill>
                <a:schemeClr val="bg2">
                  <a:lumMod val="50000"/>
                </a:schemeClr>
              </a:solidFill>
            </a:endParaRPr>
          </a:p>
        </p:txBody>
      </p:sp>
      <p:sp>
        <p:nvSpPr>
          <p:cNvPr id="4" name="Text Placeholder 3">
            <a:extLst>
              <a:ext uri="{FF2B5EF4-FFF2-40B4-BE49-F238E27FC236}">
                <a16:creationId xmlns:a16="http://schemas.microsoft.com/office/drawing/2014/main" id="{29AD4A91-7AB8-40C3-9C11-950FF5FC7DFC}"/>
              </a:ext>
            </a:extLst>
          </p:cNvPr>
          <p:cNvSpPr>
            <a:spLocks noGrp="1"/>
          </p:cNvSpPr>
          <p:nvPr>
            <p:ph type="body" sz="half" idx="2"/>
          </p:nvPr>
        </p:nvSpPr>
        <p:spPr>
          <a:xfrm>
            <a:off x="774043" y="1750423"/>
            <a:ext cx="4602152" cy="4268563"/>
          </a:xfrm>
        </p:spPr>
        <p:txBody>
          <a:bodyPr vert="horz" lIns="91440" tIns="45720" rIns="91440" bIns="45720" rtlCol="0">
            <a:normAutofit/>
          </a:bodyPr>
          <a:lstStyle/>
          <a:p>
            <a:pPr>
              <a:lnSpc>
                <a:spcPct val="100000"/>
              </a:lnSpc>
            </a:pPr>
            <a:r>
              <a:rPr lang="en-US" b="1" dirty="0" smtClean="0">
                <a:solidFill>
                  <a:schemeClr val="bg2">
                    <a:lumMod val="50000"/>
                  </a:schemeClr>
                </a:solidFill>
              </a:rPr>
              <a:t>In this article we are going to represent,</a:t>
            </a:r>
          </a:p>
          <a:p>
            <a:pPr marL="216000" indent="-216000">
              <a:lnSpc>
                <a:spcPct val="100000"/>
              </a:lnSpc>
              <a:buClr>
                <a:schemeClr val="accent1"/>
              </a:buClr>
              <a:buFont typeface="Arial" panose="020B0604020202020204" pitchFamily="34" charset="0"/>
              <a:buChar char="•"/>
            </a:pPr>
            <a:r>
              <a:rPr lang="en-US" dirty="0">
                <a:solidFill>
                  <a:schemeClr val="bg2">
                    <a:lumMod val="50000"/>
                  </a:schemeClr>
                </a:solidFill>
              </a:rPr>
              <a:t> M</a:t>
            </a:r>
            <a:r>
              <a:rPr lang="en-US" dirty="0" smtClean="0">
                <a:solidFill>
                  <a:schemeClr val="bg2">
                    <a:lumMod val="50000"/>
                  </a:schemeClr>
                </a:solidFill>
              </a:rPr>
              <a:t>emory management in OS</a:t>
            </a:r>
            <a:endParaRPr lang="en-US" dirty="0">
              <a:solidFill>
                <a:schemeClr val="bg2">
                  <a:lumMod val="50000"/>
                </a:schemeClr>
              </a:solidFill>
            </a:endParaRPr>
          </a:p>
          <a:p>
            <a:pPr marL="216000" indent="-216000">
              <a:lnSpc>
                <a:spcPct val="100000"/>
              </a:lnSpc>
              <a:buClr>
                <a:schemeClr val="accent1"/>
              </a:buClr>
              <a:buFont typeface="Arial" panose="020B0604020202020204" pitchFamily="34" charset="0"/>
              <a:buChar char="•"/>
            </a:pPr>
            <a:r>
              <a:rPr lang="en-US" dirty="0" smtClean="0">
                <a:solidFill>
                  <a:schemeClr val="bg2">
                    <a:lumMod val="50000"/>
                  </a:schemeClr>
                </a:solidFill>
              </a:rPr>
              <a:t>Segmentation and its allocation</a:t>
            </a:r>
          </a:p>
          <a:p>
            <a:pPr marL="216000" indent="-216000">
              <a:lnSpc>
                <a:spcPct val="100000"/>
              </a:lnSpc>
              <a:buClr>
                <a:schemeClr val="accent1"/>
              </a:buClr>
              <a:buFont typeface="Arial" panose="020B0604020202020204" pitchFamily="34" charset="0"/>
              <a:buChar char="•"/>
            </a:pPr>
            <a:r>
              <a:rPr lang="en-US" dirty="0">
                <a:solidFill>
                  <a:schemeClr val="bg2">
                    <a:lumMod val="50000"/>
                  </a:schemeClr>
                </a:solidFill>
              </a:rPr>
              <a:t> </a:t>
            </a:r>
            <a:r>
              <a:rPr lang="en-US" dirty="0" smtClean="0">
                <a:solidFill>
                  <a:schemeClr val="bg2">
                    <a:lumMod val="50000"/>
                  </a:schemeClr>
                </a:solidFill>
              </a:rPr>
              <a:t>Virtual and Dynamic memory management</a:t>
            </a:r>
          </a:p>
          <a:p>
            <a:pPr>
              <a:lnSpc>
                <a:spcPct val="100000"/>
              </a:lnSpc>
              <a:buClr>
                <a:schemeClr val="accent1"/>
              </a:buClr>
            </a:pPr>
            <a:r>
              <a:rPr lang="en-US" b="1" dirty="0">
                <a:solidFill>
                  <a:schemeClr val="bg2">
                    <a:lumMod val="50000"/>
                  </a:schemeClr>
                </a:solidFill>
              </a:rPr>
              <a:t>In recent era of computing applications an operating system cannot survive without efficient memory. Specially if an application has to be under surve load for an undefined long time. Resources must be utilized efficiently to enhance performance.</a:t>
            </a:r>
          </a:p>
          <a:p>
            <a:pPr>
              <a:lnSpc>
                <a:spcPct val="100000"/>
              </a:lnSpc>
              <a:buClr>
                <a:schemeClr val="accent1"/>
              </a:buClr>
            </a:pPr>
            <a:endParaRPr lang="en-US" dirty="0">
              <a:solidFill>
                <a:schemeClr val="bg2">
                  <a:lumMod val="50000"/>
                </a:schemeClr>
              </a:solidFill>
            </a:endParaRPr>
          </a:p>
        </p:txBody>
      </p:sp>
    </p:spTree>
    <p:extLst>
      <p:ext uri="{BB962C8B-B14F-4D97-AF65-F5344CB8AC3E}">
        <p14:creationId xmlns:p14="http://schemas.microsoft.com/office/powerpoint/2010/main" val="138679973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Placeholder 5" descr="People discuss some documents">
            <a:extLst>
              <a:ext uri="{FF2B5EF4-FFF2-40B4-BE49-F238E27FC236}">
                <a16:creationId xmlns:a16="http://schemas.microsoft.com/office/drawing/2014/main" id="{AA3CBDBD-ADA7-4AA5-9091-5AD206DAD37F}"/>
              </a:ext>
            </a:extLst>
          </p:cNvPr>
          <p:cNvPicPr>
            <a:picLocks noGrp="1" noChangeAspect="1"/>
          </p:cNvPicPr>
          <p:nvPr>
            <p:ph type="pic" sz="quarter" idx="14"/>
          </p:nvPr>
        </p:nvPicPr>
        <p:blipFill>
          <a:blip r:embed="rId3">
            <a:duotone>
              <a:prstClr val="black"/>
              <a:schemeClr val="accent1">
                <a:tint val="45000"/>
                <a:satMod val="400000"/>
              </a:schemeClr>
            </a:duotone>
            <a:alphaModFix amt="10000"/>
            <a:extLst>
              <a:ext uri="{28A0092B-C50C-407E-A947-70E740481C1C}">
                <a14:useLocalDpi xmlns:a14="http://schemas.microsoft.com/office/drawing/2010/main" val="0"/>
              </a:ext>
            </a:extLst>
          </a:blip>
          <a:srcRect/>
          <a:stretch/>
        </p:blipFill>
        <p:spPr>
          <a:xfrm>
            <a:off x="233400" y="273796"/>
            <a:ext cx="11725200" cy="6362659"/>
          </a:xfrm>
        </p:spPr>
      </p:pic>
      <p:sp>
        <p:nvSpPr>
          <p:cNvPr id="3" name="Title 2">
            <a:extLst>
              <a:ext uri="{FF2B5EF4-FFF2-40B4-BE49-F238E27FC236}">
                <a16:creationId xmlns:a16="http://schemas.microsoft.com/office/drawing/2014/main" id="{6002F139-264F-4B41-B39A-9E8B2901E164}"/>
              </a:ext>
            </a:extLst>
          </p:cNvPr>
          <p:cNvSpPr>
            <a:spLocks noGrp="1"/>
          </p:cNvSpPr>
          <p:nvPr>
            <p:ph type="title"/>
          </p:nvPr>
        </p:nvSpPr>
        <p:spPr/>
        <p:txBody>
          <a:bodyPr/>
          <a:lstStyle/>
          <a:p>
            <a:pPr algn="ctr"/>
            <a:r>
              <a:rPr lang="en-US" b="1" dirty="0" smtClean="0">
                <a:solidFill>
                  <a:schemeClr val="bg2">
                    <a:lumMod val="50000"/>
                  </a:schemeClr>
                </a:solidFill>
              </a:rPr>
              <a:t>Introduction</a:t>
            </a:r>
            <a:endParaRPr lang="en-US" b="1" dirty="0">
              <a:solidFill>
                <a:schemeClr val="bg2">
                  <a:lumMod val="50000"/>
                </a:schemeClr>
              </a:solidFill>
            </a:endParaRPr>
          </a:p>
        </p:txBody>
      </p:sp>
      <p:pic>
        <p:nvPicPr>
          <p:cNvPr id="15" name="Picture Placeholder 14" descr="Man and woman discuss something">
            <a:extLst>
              <a:ext uri="{FF2B5EF4-FFF2-40B4-BE49-F238E27FC236}">
                <a16:creationId xmlns:a16="http://schemas.microsoft.com/office/drawing/2014/main" id="{C19A2066-8A0C-4F7D-949C-5ABD4C709588}"/>
              </a:ext>
            </a:extLst>
          </p:cNvPr>
          <p:cNvPicPr>
            <a:picLocks noGrp="1" noChangeAspect="1"/>
          </p:cNvPicPr>
          <p:nvPr>
            <p:ph type="pic" sz="quarter" idx="13"/>
          </p:nvPr>
        </p:nvPicPr>
        <p:blipFill>
          <a:blip r:embed="rId4">
            <a:duotone>
              <a:prstClr val="black"/>
              <a:schemeClr val="accent1">
                <a:tint val="45000"/>
                <a:satMod val="400000"/>
              </a:schemeClr>
            </a:duotone>
            <a:extLst>
              <a:ext uri="{28A0092B-C50C-407E-A947-70E740481C1C}">
                <a14:useLocalDpi xmlns:a14="http://schemas.microsoft.com/office/drawing/2010/main" val="0"/>
              </a:ext>
            </a:extLst>
          </a:blip>
          <a:srcRect/>
          <a:stretch/>
        </p:blipFill>
        <p:spPr>
          <a:xfrm>
            <a:off x="852488" y="2107518"/>
            <a:ext cx="5243512" cy="3739927"/>
          </a:xfrm>
        </p:spPr>
      </p:pic>
      <p:graphicFrame>
        <p:nvGraphicFramePr>
          <p:cNvPr id="13" name="Content Placeholder 14" descr="SmartArt object">
            <a:extLst>
              <a:ext uri="{FF2B5EF4-FFF2-40B4-BE49-F238E27FC236}">
                <a16:creationId xmlns:a16="http://schemas.microsoft.com/office/drawing/2014/main" id="{DDF6050D-62DF-4914-93B9-C337839FF3BD}"/>
              </a:ext>
            </a:extLst>
          </p:cNvPr>
          <p:cNvGraphicFramePr>
            <a:graphicFrameLocks noGrp="1"/>
          </p:cNvGraphicFramePr>
          <p:nvPr>
            <p:ph sz="half" idx="2"/>
            <p:extLst>
              <p:ext uri="{D42A27DB-BD31-4B8C-83A1-F6EECF244321}">
                <p14:modId xmlns:p14="http://schemas.microsoft.com/office/powerpoint/2010/main" val="3651364134"/>
              </p:ext>
            </p:extLst>
          </p:nvPr>
        </p:nvGraphicFramePr>
        <p:xfrm>
          <a:off x="6461125" y="2103438"/>
          <a:ext cx="4664075" cy="374808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91261888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Man shows something on the laptop">
            <a:extLst>
              <a:ext uri="{FF2B5EF4-FFF2-40B4-BE49-F238E27FC236}">
                <a16:creationId xmlns:a16="http://schemas.microsoft.com/office/drawing/2014/main" id="{CCB0035C-155F-4A5B-87BE-89762733C8E1}"/>
              </a:ext>
            </a:extLst>
          </p:cNvPr>
          <p:cNvPicPr>
            <a:picLocks noGrp="1"/>
          </p:cNvPicPr>
          <p:nvPr>
            <p:ph type="pic" idx="1"/>
          </p:nvPr>
        </p:nvPicPr>
        <p:blipFill>
          <a:blip r:embed="rId3">
            <a:duotone>
              <a:prstClr val="black"/>
              <a:schemeClr val="accent1">
                <a:tint val="45000"/>
                <a:satMod val="400000"/>
              </a:schemeClr>
            </a:duotone>
            <a:extLst>
              <a:ext uri="{28A0092B-C50C-407E-A947-70E740481C1C}">
                <a14:useLocalDpi xmlns:a14="http://schemas.microsoft.com/office/drawing/2010/main" val="0"/>
              </a:ext>
            </a:extLst>
          </a:blip>
          <a:srcRect/>
          <a:stretch/>
        </p:blipFill>
        <p:spPr>
          <a:xfrm>
            <a:off x="228599" y="238125"/>
            <a:ext cx="7696201" cy="6381750"/>
          </a:xfrm>
        </p:spPr>
      </p:pic>
      <p:sp>
        <p:nvSpPr>
          <p:cNvPr id="3" name="Title 2">
            <a:extLst>
              <a:ext uri="{FF2B5EF4-FFF2-40B4-BE49-F238E27FC236}">
                <a16:creationId xmlns:a16="http://schemas.microsoft.com/office/drawing/2014/main" id="{6002F139-264F-4B41-B39A-9E8B2901E164}"/>
              </a:ext>
            </a:extLst>
          </p:cNvPr>
          <p:cNvSpPr>
            <a:spLocks noGrp="1"/>
          </p:cNvSpPr>
          <p:nvPr>
            <p:ph type="title"/>
          </p:nvPr>
        </p:nvSpPr>
        <p:spPr>
          <a:xfrm>
            <a:off x="8347165" y="603504"/>
            <a:ext cx="3396343" cy="728907"/>
          </a:xfrm>
        </p:spPr>
        <p:txBody>
          <a:bodyPr/>
          <a:lstStyle/>
          <a:p>
            <a:pPr algn="ctr"/>
            <a:r>
              <a:rPr lang="en-US" sz="4800" b="1" dirty="0" smtClean="0">
                <a:solidFill>
                  <a:schemeClr val="bg2">
                    <a:lumMod val="50000"/>
                  </a:schemeClr>
                </a:solidFill>
              </a:rPr>
              <a:t>Explanation</a:t>
            </a:r>
            <a:endParaRPr lang="ru-RU" sz="4800" b="1" dirty="0">
              <a:solidFill>
                <a:schemeClr val="bg2">
                  <a:lumMod val="50000"/>
                </a:schemeClr>
              </a:solidFill>
            </a:endParaRPr>
          </a:p>
        </p:txBody>
      </p:sp>
      <p:sp>
        <p:nvSpPr>
          <p:cNvPr id="4" name="Text Placeholder 3">
            <a:extLst>
              <a:ext uri="{FF2B5EF4-FFF2-40B4-BE49-F238E27FC236}">
                <a16:creationId xmlns:a16="http://schemas.microsoft.com/office/drawing/2014/main" id="{5ECC3DCE-4CD8-4370-8B3F-47DEAB635ED9}"/>
              </a:ext>
            </a:extLst>
          </p:cNvPr>
          <p:cNvSpPr>
            <a:spLocks noGrp="1"/>
          </p:cNvSpPr>
          <p:nvPr>
            <p:ph type="body" sz="half" idx="2"/>
          </p:nvPr>
        </p:nvSpPr>
        <p:spPr>
          <a:xfrm>
            <a:off x="8477250" y="1332411"/>
            <a:ext cx="3144774" cy="4813555"/>
          </a:xfrm>
        </p:spPr>
        <p:txBody>
          <a:bodyPr>
            <a:normAutofit fontScale="92500" lnSpcReduction="10000"/>
          </a:bodyPr>
          <a:lstStyle/>
          <a:p>
            <a:pPr marL="216000" indent="-216000">
              <a:lnSpc>
                <a:spcPct val="100000"/>
              </a:lnSpc>
              <a:spcBef>
                <a:spcPts val="900"/>
              </a:spcBef>
              <a:buClr>
                <a:schemeClr val="accent1"/>
              </a:buClr>
              <a:buFont typeface="Arial" panose="020B0604020202020204" pitchFamily="34" charset="0"/>
              <a:buChar char="•"/>
            </a:pPr>
            <a:r>
              <a:rPr lang="en-US" dirty="0" smtClean="0">
                <a:solidFill>
                  <a:schemeClr val="bg2">
                    <a:lumMod val="50000"/>
                  </a:schemeClr>
                </a:solidFill>
              </a:rPr>
              <a:t>An operating system is system software that manages and control system Hardware/Software resources and provides common services for system programs.</a:t>
            </a:r>
            <a:endParaRPr lang="en-US" dirty="0">
              <a:solidFill>
                <a:schemeClr val="bg2">
                  <a:lumMod val="50000"/>
                </a:schemeClr>
              </a:solidFill>
            </a:endParaRPr>
          </a:p>
          <a:p>
            <a:pPr marL="216000" indent="-216000">
              <a:lnSpc>
                <a:spcPct val="100000"/>
              </a:lnSpc>
              <a:spcBef>
                <a:spcPts val="900"/>
              </a:spcBef>
              <a:buClr>
                <a:schemeClr val="accent1"/>
              </a:buClr>
              <a:buFont typeface="Arial" panose="020B0604020202020204" pitchFamily="34" charset="0"/>
              <a:buChar char="•"/>
            </a:pPr>
            <a:r>
              <a:rPr lang="en-US" dirty="0" smtClean="0">
                <a:solidFill>
                  <a:schemeClr val="bg2">
                    <a:lumMod val="50000"/>
                  </a:schemeClr>
                </a:solidFill>
              </a:rPr>
              <a:t>The main purpose of the computer system is to execute programs. Programs with their accusing data must locate in the main memory at the time for execution. </a:t>
            </a:r>
          </a:p>
          <a:p>
            <a:pPr marL="216000" indent="-216000">
              <a:lnSpc>
                <a:spcPct val="100000"/>
              </a:lnSpc>
              <a:spcBef>
                <a:spcPts val="900"/>
              </a:spcBef>
              <a:buClr>
                <a:schemeClr val="accent1"/>
              </a:buClr>
              <a:buFont typeface="Arial" panose="020B0604020202020204" pitchFamily="34" charset="0"/>
              <a:buChar char="•"/>
            </a:pPr>
            <a:r>
              <a:rPr lang="en-US" dirty="0">
                <a:solidFill>
                  <a:schemeClr val="bg2">
                    <a:lumMod val="50000"/>
                  </a:schemeClr>
                </a:solidFill>
              </a:rPr>
              <a:t> </a:t>
            </a:r>
            <a:r>
              <a:rPr lang="en-US" dirty="0" smtClean="0">
                <a:solidFill>
                  <a:schemeClr val="bg2">
                    <a:lumMod val="50000"/>
                  </a:schemeClr>
                </a:solidFill>
              </a:rPr>
              <a:t>Main memory consist the Words/Bytes with its own address. Modern O	perating System provides good memory management and still research is conducted to improve the way the allocation for applications. </a:t>
            </a:r>
          </a:p>
          <a:p>
            <a:pPr marL="216000" indent="-216000">
              <a:lnSpc>
                <a:spcPct val="100000"/>
              </a:lnSpc>
              <a:spcBef>
                <a:spcPts val="900"/>
              </a:spcBef>
              <a:buClr>
                <a:schemeClr val="accent1"/>
              </a:buClr>
              <a:buFont typeface="Arial" panose="020B0604020202020204" pitchFamily="34" charset="0"/>
              <a:buChar char="•"/>
            </a:pPr>
            <a:endParaRPr lang="en-US" dirty="0">
              <a:solidFill>
                <a:schemeClr val="bg2">
                  <a:lumMod val="50000"/>
                </a:schemeClr>
              </a:solidFill>
            </a:endParaRPr>
          </a:p>
        </p:txBody>
      </p:sp>
    </p:spTree>
    <p:extLst>
      <p:ext uri="{BB962C8B-B14F-4D97-AF65-F5344CB8AC3E}">
        <p14:creationId xmlns:p14="http://schemas.microsoft.com/office/powerpoint/2010/main" val="70723576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1E94681D-2A4C-4A8D-B9B5-31D440D0328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FB65ABA3-820C-4D75-9437-9EFA1ADFE13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20" name="Rectangle 19">
            <a:extLst>
              <a:ext uri="{FF2B5EF4-FFF2-40B4-BE49-F238E27FC236}">
                <a16:creationId xmlns:a16="http://schemas.microsoft.com/office/drawing/2014/main" id="{036BF2FB-90D8-48DB-BD34-D040CDCFF20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22" name="Rectangle 21">
            <a:extLst>
              <a:ext uri="{FF2B5EF4-FFF2-40B4-BE49-F238E27FC236}">
                <a16:creationId xmlns:a16="http://schemas.microsoft.com/office/drawing/2014/main" id="{B6EE7E08-B389-43E5-B019-1B0A8ACBBD9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1"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Content Placeholder 5" descr="Young man with the laptop">
            <a:extLst>
              <a:ext uri="{FF2B5EF4-FFF2-40B4-BE49-F238E27FC236}">
                <a16:creationId xmlns:a16="http://schemas.microsoft.com/office/drawing/2014/main" id="{B1DE2944-CBE6-437E-B09B-0F786EE86F29}"/>
              </a:ext>
            </a:extLst>
          </p:cNvPr>
          <p:cNvPicPr>
            <a:picLocks noGrp="1" noChangeAspect="1"/>
          </p:cNvPicPr>
          <p:nvPr>
            <p:ph idx="1"/>
          </p:nvPr>
        </p:nvPicPr>
        <p:blipFill>
          <a:blip r:embed="rId3">
            <a:duotone>
              <a:prstClr val="black"/>
              <a:schemeClr val="accent1">
                <a:tint val="45000"/>
                <a:satMod val="400000"/>
              </a:schemeClr>
            </a:duotone>
            <a:extLst>
              <a:ext uri="{28A0092B-C50C-407E-A947-70E740481C1C}">
                <a14:useLocalDpi xmlns:a14="http://schemas.microsoft.com/office/drawing/2010/main" val="0"/>
              </a:ext>
            </a:extLst>
          </a:blip>
          <a:srcRect/>
          <a:stretch/>
        </p:blipFill>
        <p:spPr>
          <a:xfrm>
            <a:off x="686" y="0"/>
            <a:ext cx="6391275" cy="6858000"/>
          </a:xfrm>
          <a:prstGeom prst="rect">
            <a:avLst/>
          </a:prstGeom>
          <a:noFill/>
        </p:spPr>
      </p:pic>
      <p:sp>
        <p:nvSpPr>
          <p:cNvPr id="24" name="Rectangle 23">
            <a:extLst>
              <a:ext uri="{FF2B5EF4-FFF2-40B4-BE49-F238E27FC236}">
                <a16:creationId xmlns:a16="http://schemas.microsoft.com/office/drawing/2014/main" id="{E60D94A5-8A09-4BAB-8F7C-69BC34C54DD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21267" y="255102"/>
            <a:ext cx="5342133" cy="6361598"/>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7A1AE32B-3A6E-4C5E-8FEB-73861B9A26B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69100" y="393365"/>
            <a:ext cx="5018211" cy="6035547"/>
          </a:xfrm>
          <a:prstGeom prst="rect">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DE88500-3CF8-4097-8DEC-19D4A816CC27}"/>
              </a:ext>
            </a:extLst>
          </p:cNvPr>
          <p:cNvSpPr>
            <a:spLocks noGrp="1"/>
          </p:cNvSpPr>
          <p:nvPr>
            <p:ph type="title"/>
          </p:nvPr>
        </p:nvSpPr>
        <p:spPr>
          <a:xfrm>
            <a:off x="7064082" y="642593"/>
            <a:ext cx="4472921" cy="2333749"/>
          </a:xfrm>
          <a:prstGeom prst="rect">
            <a:avLst/>
          </a:prstGeom>
        </p:spPr>
        <p:txBody>
          <a:bodyPr vert="horz" lIns="91440" tIns="45720" rIns="91440" bIns="45720" rtlCol="0" anchor="ctr">
            <a:normAutofit/>
          </a:bodyPr>
          <a:lstStyle/>
          <a:p>
            <a:pPr algn="ctr">
              <a:lnSpc>
                <a:spcPct val="90000"/>
              </a:lnSpc>
            </a:pPr>
            <a:r>
              <a:rPr lang="en-US" sz="4800" b="1" dirty="0" smtClean="0">
                <a:solidFill>
                  <a:schemeClr val="bg2">
                    <a:lumMod val="50000"/>
                  </a:schemeClr>
                </a:solidFill>
              </a:rPr>
              <a:t>Memory Management Schemes</a:t>
            </a:r>
            <a:endParaRPr lang="en-US" sz="4800" b="1" dirty="0">
              <a:solidFill>
                <a:schemeClr val="bg2">
                  <a:lumMod val="50000"/>
                </a:schemeClr>
              </a:solidFill>
            </a:endParaRPr>
          </a:p>
        </p:txBody>
      </p:sp>
      <p:sp>
        <p:nvSpPr>
          <p:cNvPr id="11" name="Text Placeholder 3">
            <a:extLst>
              <a:ext uri="{FF2B5EF4-FFF2-40B4-BE49-F238E27FC236}">
                <a16:creationId xmlns:a16="http://schemas.microsoft.com/office/drawing/2014/main" id="{D2A7D9C9-44A9-4426-88FF-AAD1CA851446}"/>
              </a:ext>
            </a:extLst>
          </p:cNvPr>
          <p:cNvSpPr>
            <a:spLocks noGrp="1"/>
          </p:cNvSpPr>
          <p:nvPr>
            <p:ph type="body" sz="half" idx="2"/>
          </p:nvPr>
        </p:nvSpPr>
        <p:spPr>
          <a:xfrm>
            <a:off x="7064082" y="3113502"/>
            <a:ext cx="4336421" cy="2921537"/>
          </a:xfrm>
        </p:spPr>
        <p:txBody>
          <a:bodyPr vert="horz" lIns="91440" tIns="45720" rIns="91440" bIns="45720" rtlCol="0">
            <a:normAutofit/>
          </a:bodyPr>
          <a:lstStyle/>
          <a:p>
            <a:pPr>
              <a:lnSpc>
                <a:spcPct val="100000"/>
              </a:lnSpc>
              <a:spcBef>
                <a:spcPts val="900"/>
              </a:spcBef>
              <a:buClr>
                <a:schemeClr val="accent1"/>
              </a:buClr>
            </a:pPr>
            <a:r>
              <a:rPr lang="en-US" dirty="0" smtClean="0">
                <a:solidFill>
                  <a:schemeClr val="bg2">
                    <a:lumMod val="50000"/>
                  </a:schemeClr>
                </a:solidFill>
              </a:rPr>
              <a:t>Memory management schemes are broadly divided into following categories</a:t>
            </a:r>
          </a:p>
          <a:p>
            <a:pPr marL="216000" indent="-216000">
              <a:lnSpc>
                <a:spcPct val="100000"/>
              </a:lnSpc>
              <a:spcBef>
                <a:spcPts val="900"/>
              </a:spcBef>
              <a:buClr>
                <a:schemeClr val="accent1"/>
              </a:buClr>
              <a:buFont typeface="Arial" panose="020B0604020202020204" pitchFamily="34" charset="0"/>
              <a:buChar char="•"/>
            </a:pPr>
            <a:r>
              <a:rPr lang="en-US" dirty="0" smtClean="0">
                <a:solidFill>
                  <a:schemeClr val="bg2">
                    <a:lumMod val="50000"/>
                  </a:schemeClr>
                </a:solidFill>
              </a:rPr>
              <a:t> Contiguous Memory Allocation</a:t>
            </a:r>
          </a:p>
          <a:p>
            <a:pPr marL="216000" indent="-216000">
              <a:lnSpc>
                <a:spcPct val="100000"/>
              </a:lnSpc>
              <a:spcBef>
                <a:spcPts val="900"/>
              </a:spcBef>
              <a:buClr>
                <a:schemeClr val="accent1"/>
              </a:buClr>
              <a:buFont typeface="Arial" panose="020B0604020202020204" pitchFamily="34" charset="0"/>
              <a:buChar char="•"/>
            </a:pPr>
            <a:r>
              <a:rPr lang="en-US" dirty="0">
                <a:solidFill>
                  <a:schemeClr val="bg2">
                    <a:lumMod val="50000"/>
                  </a:schemeClr>
                </a:solidFill>
              </a:rPr>
              <a:t> Non- Contiguous </a:t>
            </a:r>
            <a:r>
              <a:rPr lang="en-US" dirty="0" smtClean="0">
                <a:solidFill>
                  <a:schemeClr val="bg2">
                    <a:lumMod val="50000"/>
                  </a:schemeClr>
                </a:solidFill>
              </a:rPr>
              <a:t>Memory Allocation</a:t>
            </a:r>
            <a:endParaRPr lang="en-US" dirty="0">
              <a:solidFill>
                <a:schemeClr val="bg2">
                  <a:lumMod val="50000"/>
                </a:schemeClr>
              </a:solidFill>
            </a:endParaRPr>
          </a:p>
        </p:txBody>
      </p:sp>
    </p:spTree>
    <p:extLst>
      <p:ext uri="{BB962C8B-B14F-4D97-AF65-F5344CB8AC3E}">
        <p14:creationId xmlns:p14="http://schemas.microsoft.com/office/powerpoint/2010/main" val="5201091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3143" y="642594"/>
            <a:ext cx="10985863" cy="1371600"/>
          </a:xfrm>
        </p:spPr>
        <p:txBody>
          <a:bodyPr>
            <a:normAutofit fontScale="90000"/>
          </a:bodyPr>
          <a:lstStyle/>
          <a:p>
            <a:pPr algn="ctr"/>
            <a:r>
              <a:rPr lang="en-US" dirty="0" smtClean="0">
                <a:solidFill>
                  <a:schemeClr val="bg2">
                    <a:lumMod val="50000"/>
                  </a:schemeClr>
                </a:solidFill>
              </a:rPr>
              <a:t>Contiguous/Non-Contiguous memory allocation</a:t>
            </a:r>
            <a:endParaRPr lang="en-US" dirty="0">
              <a:solidFill>
                <a:schemeClr val="bg2">
                  <a:lumMod val="50000"/>
                </a:schemeClr>
              </a:solidFill>
            </a:endParaRPr>
          </a:p>
        </p:txBody>
      </p:sp>
      <p:sp>
        <p:nvSpPr>
          <p:cNvPr id="3" name="Content Placeholder 2"/>
          <p:cNvSpPr>
            <a:spLocks noGrp="1"/>
          </p:cNvSpPr>
          <p:nvPr>
            <p:ph idx="1"/>
          </p:nvPr>
        </p:nvSpPr>
        <p:spPr/>
        <p:txBody>
          <a:bodyPr>
            <a:noAutofit/>
          </a:bodyPr>
          <a:lstStyle/>
          <a:p>
            <a:pPr>
              <a:buFont typeface="Arial" panose="020B0604020202020204" pitchFamily="34" charset="0"/>
              <a:buChar char="•"/>
            </a:pPr>
            <a:r>
              <a:rPr lang="en-US" sz="2400" dirty="0" smtClean="0">
                <a:solidFill>
                  <a:srgbClr val="FFFF00"/>
                </a:solidFill>
              </a:rPr>
              <a:t> </a:t>
            </a:r>
            <a:r>
              <a:rPr lang="en-US" sz="2400" b="1" dirty="0" smtClean="0">
                <a:solidFill>
                  <a:schemeClr val="bg2">
                    <a:lumMod val="50000"/>
                  </a:schemeClr>
                </a:solidFill>
              </a:rPr>
              <a:t>Contiguous Memory Allocation</a:t>
            </a:r>
            <a:r>
              <a:rPr lang="en-US" sz="2400" dirty="0" smtClean="0">
                <a:solidFill>
                  <a:schemeClr val="bg2">
                    <a:lumMod val="50000"/>
                  </a:schemeClr>
                </a:solidFill>
              </a:rPr>
              <a:t>  means each logical object is placed in a set of memory locations with strictly consecutive  addresses. Bare machines / resident monitors / multiprogramming are further division of contiguous allocation while multiprogramming is categorized into two parts for example </a:t>
            </a:r>
            <a:r>
              <a:rPr lang="en-US" sz="2400" b="1" dirty="0" smtClean="0">
                <a:solidFill>
                  <a:schemeClr val="bg2">
                    <a:lumMod val="50000"/>
                  </a:schemeClr>
                </a:solidFill>
              </a:rPr>
              <a:t>Fixed </a:t>
            </a:r>
            <a:r>
              <a:rPr lang="en-US" sz="2400" b="1" dirty="0">
                <a:solidFill>
                  <a:schemeClr val="bg2">
                    <a:lumMod val="50000"/>
                  </a:schemeClr>
                </a:solidFill>
              </a:rPr>
              <a:t>Partition</a:t>
            </a:r>
            <a:r>
              <a:rPr lang="en-US" sz="2400" dirty="0" smtClean="0">
                <a:solidFill>
                  <a:schemeClr val="bg2">
                    <a:lumMod val="50000"/>
                  </a:schemeClr>
                </a:solidFill>
              </a:rPr>
              <a:t> and </a:t>
            </a:r>
            <a:r>
              <a:rPr lang="en-US" sz="2400" b="1" dirty="0" smtClean="0">
                <a:solidFill>
                  <a:schemeClr val="bg2">
                    <a:lumMod val="50000"/>
                  </a:schemeClr>
                </a:solidFill>
              </a:rPr>
              <a:t>Variable Partition</a:t>
            </a:r>
            <a:endParaRPr lang="en-US" sz="2400" b="1" dirty="0" smtClean="0">
              <a:solidFill>
                <a:srgbClr val="FFFF00"/>
              </a:solidFill>
            </a:endParaRPr>
          </a:p>
          <a:p>
            <a:pPr>
              <a:buFont typeface="Arial" panose="020B0604020202020204" pitchFamily="34" charset="0"/>
              <a:buChar char="•"/>
            </a:pPr>
            <a:r>
              <a:rPr lang="en-US" sz="2400" b="1" dirty="0">
                <a:solidFill>
                  <a:srgbClr val="FFFF00"/>
                </a:solidFill>
              </a:rPr>
              <a:t> </a:t>
            </a:r>
            <a:r>
              <a:rPr lang="en-US" sz="2400" b="1" dirty="0" smtClean="0">
                <a:solidFill>
                  <a:schemeClr val="bg2">
                    <a:lumMod val="50000"/>
                  </a:schemeClr>
                </a:solidFill>
              </a:rPr>
              <a:t>Non-Contiguous Memory Allocation</a:t>
            </a:r>
            <a:r>
              <a:rPr lang="en-US" sz="2400" dirty="0" smtClean="0">
                <a:solidFill>
                  <a:schemeClr val="bg2">
                    <a:lumMod val="50000"/>
                  </a:schemeClr>
                </a:solidFill>
              </a:rPr>
              <a:t> implies that a single logical object may be placed in non-consecutive sets of memory location </a:t>
            </a:r>
            <a:r>
              <a:rPr lang="en-US" sz="2400" b="1" dirty="0" smtClean="0">
                <a:solidFill>
                  <a:schemeClr val="bg2">
                    <a:lumMod val="50000"/>
                  </a:schemeClr>
                </a:solidFill>
              </a:rPr>
              <a:t>Paging</a:t>
            </a:r>
            <a:r>
              <a:rPr lang="en-US" sz="2400" dirty="0" smtClean="0">
                <a:solidFill>
                  <a:schemeClr val="bg2">
                    <a:lumMod val="50000"/>
                  </a:schemeClr>
                </a:solidFill>
              </a:rPr>
              <a:t> and </a:t>
            </a:r>
            <a:r>
              <a:rPr lang="en-US" sz="2400" b="1" dirty="0" smtClean="0">
                <a:solidFill>
                  <a:schemeClr val="bg2">
                    <a:lumMod val="50000"/>
                  </a:schemeClr>
                </a:solidFill>
              </a:rPr>
              <a:t>Segmentation</a:t>
            </a:r>
            <a:r>
              <a:rPr lang="en-US" sz="2400" dirty="0" smtClean="0">
                <a:solidFill>
                  <a:schemeClr val="bg2">
                    <a:lumMod val="50000"/>
                  </a:schemeClr>
                </a:solidFill>
              </a:rPr>
              <a:t> are two mechanism that are used to manage this memory allocation and it is a better method to overcome the </a:t>
            </a:r>
            <a:r>
              <a:rPr lang="en-US" sz="2400" b="1" dirty="0" smtClean="0">
                <a:solidFill>
                  <a:schemeClr val="bg2">
                    <a:lumMod val="50000"/>
                  </a:schemeClr>
                </a:solidFill>
              </a:rPr>
              <a:t>Fragmentation</a:t>
            </a:r>
            <a:r>
              <a:rPr lang="en-US" sz="2400" dirty="0" smtClean="0">
                <a:solidFill>
                  <a:schemeClr val="bg2">
                    <a:lumMod val="50000"/>
                  </a:schemeClr>
                </a:solidFill>
              </a:rPr>
              <a:t> problem was evolved which makes our logical address spaces.</a:t>
            </a:r>
            <a:endParaRPr lang="en-US" sz="2400" dirty="0">
              <a:solidFill>
                <a:srgbClr val="FFFF00"/>
              </a:solidFill>
            </a:endParaRPr>
          </a:p>
        </p:txBody>
      </p:sp>
    </p:spTree>
    <p:extLst>
      <p:ext uri="{BB962C8B-B14F-4D97-AF65-F5344CB8AC3E}">
        <p14:creationId xmlns:p14="http://schemas.microsoft.com/office/powerpoint/2010/main" val="34408633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1E94681D-2A4C-4A8D-B9B5-31D440D0328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FB65ABA3-820C-4D75-9437-9EFA1ADFE13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18" name="Rectangle 17">
            <a:extLst>
              <a:ext uri="{FF2B5EF4-FFF2-40B4-BE49-F238E27FC236}">
                <a16:creationId xmlns:a16="http://schemas.microsoft.com/office/drawing/2014/main" id="{036BF2FB-90D8-48DB-BD34-D040CDCFF20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20" name="Rectangle 19">
            <a:extLst>
              <a:ext uri="{FF2B5EF4-FFF2-40B4-BE49-F238E27FC236}">
                <a16:creationId xmlns:a16="http://schemas.microsoft.com/office/drawing/2014/main" id="{78632963-757B-40C2-BB84-FC6107A54DA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66" y="0"/>
            <a:ext cx="12193866"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Content Placeholder 5" descr="Students discuss something">
            <a:extLst>
              <a:ext uri="{FF2B5EF4-FFF2-40B4-BE49-F238E27FC236}">
                <a16:creationId xmlns:a16="http://schemas.microsoft.com/office/drawing/2014/main" id="{1EF7692A-5CA9-4710-B9F3-81C8F9C643AC}"/>
              </a:ext>
            </a:extLst>
          </p:cNvPr>
          <p:cNvPicPr>
            <a:picLocks noGrp="1" noChangeAspect="1"/>
          </p:cNvPicPr>
          <p:nvPr>
            <p:ph sz="half" idx="1"/>
          </p:nvPr>
        </p:nvPicPr>
        <p:blipFill>
          <a:blip r:embed="rId3">
            <a:duotone>
              <a:prstClr val="black"/>
              <a:schemeClr val="accent1">
                <a:tint val="45000"/>
                <a:satMod val="400000"/>
              </a:schemeClr>
            </a:duotone>
            <a:extLst>
              <a:ext uri="{28A0092B-C50C-407E-A947-70E740481C1C}">
                <a14:useLocalDpi xmlns:a14="http://schemas.microsoft.com/office/drawing/2010/main" val="0"/>
              </a:ext>
            </a:extLst>
          </a:blip>
          <a:srcRect/>
          <a:stretch/>
        </p:blipFill>
        <p:spPr>
          <a:xfrm>
            <a:off x="0" y="13064"/>
            <a:ext cx="12191998" cy="6857999"/>
          </a:xfrm>
          <a:prstGeom prst="rect">
            <a:avLst/>
          </a:prstGeom>
        </p:spPr>
      </p:pic>
      <p:sp>
        <p:nvSpPr>
          <p:cNvPr id="22" name="Rectangle 21">
            <a:extLst>
              <a:ext uri="{FF2B5EF4-FFF2-40B4-BE49-F238E27FC236}">
                <a16:creationId xmlns:a16="http://schemas.microsoft.com/office/drawing/2014/main" id="{2853AE55-7E35-44B0-89F1-3F52B262AF3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39709" y="253548"/>
            <a:ext cx="5612193" cy="6361598"/>
          </a:xfrm>
          <a:prstGeom prst="rect">
            <a:avLst/>
          </a:prstGeom>
          <a:solidFill>
            <a:schemeClr val="bg1">
              <a:alpha val="9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DBC4BE4D-4B50-4F51-9F85-4B5D60B02D8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87542" y="407588"/>
            <a:ext cx="5299768" cy="6022878"/>
          </a:xfrm>
          <a:prstGeom prst="rect">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itle 7">
            <a:extLst>
              <a:ext uri="{FF2B5EF4-FFF2-40B4-BE49-F238E27FC236}">
                <a16:creationId xmlns:a16="http://schemas.microsoft.com/office/drawing/2014/main" id="{769BAC94-6EE6-4C8D-8140-D4B8F6CFD4D4}"/>
              </a:ext>
            </a:extLst>
          </p:cNvPr>
          <p:cNvSpPr>
            <a:spLocks noGrp="1"/>
          </p:cNvSpPr>
          <p:nvPr>
            <p:ph type="title"/>
          </p:nvPr>
        </p:nvSpPr>
        <p:spPr>
          <a:xfrm>
            <a:off x="6846137" y="727626"/>
            <a:ext cx="4602152" cy="1718225"/>
          </a:xfrm>
        </p:spPr>
        <p:txBody>
          <a:bodyPr vert="horz" lIns="91440" tIns="45720" rIns="91440" bIns="45720" rtlCol="0" anchor="ctr">
            <a:normAutofit/>
          </a:bodyPr>
          <a:lstStyle/>
          <a:p>
            <a:pPr algn="ctr"/>
            <a:r>
              <a:rPr lang="en-US" b="1" dirty="0" smtClean="0">
                <a:solidFill>
                  <a:schemeClr val="bg2">
                    <a:lumMod val="50000"/>
                  </a:schemeClr>
                </a:solidFill>
              </a:rPr>
              <a:t>Segmentation &amp; Paging</a:t>
            </a:r>
            <a:endParaRPr lang="en-US" b="1" dirty="0">
              <a:solidFill>
                <a:schemeClr val="bg2">
                  <a:lumMod val="50000"/>
                </a:schemeClr>
              </a:solidFill>
            </a:endParaRPr>
          </a:p>
        </p:txBody>
      </p:sp>
      <p:sp>
        <p:nvSpPr>
          <p:cNvPr id="9" name="Content Placeholder 8">
            <a:extLst>
              <a:ext uri="{FF2B5EF4-FFF2-40B4-BE49-F238E27FC236}">
                <a16:creationId xmlns:a16="http://schemas.microsoft.com/office/drawing/2014/main" id="{2352AEF0-6B6A-4BB0-A115-57B4A69831F0}"/>
              </a:ext>
            </a:extLst>
          </p:cNvPr>
          <p:cNvSpPr>
            <a:spLocks noGrp="1"/>
          </p:cNvSpPr>
          <p:nvPr>
            <p:ph sz="half" idx="2"/>
          </p:nvPr>
        </p:nvSpPr>
        <p:spPr>
          <a:xfrm>
            <a:off x="6846137" y="2538920"/>
            <a:ext cx="4400983" cy="3480066"/>
          </a:xfrm>
        </p:spPr>
        <p:txBody>
          <a:bodyPr vert="horz" lIns="91440" tIns="45720" rIns="91440" bIns="45720" rtlCol="0">
            <a:normAutofit fontScale="92500" lnSpcReduction="10000"/>
          </a:bodyPr>
          <a:lstStyle/>
          <a:p>
            <a:pPr marL="216000" indent="-216000">
              <a:buClr>
                <a:schemeClr val="accent1"/>
              </a:buClr>
              <a:buFont typeface="Arial" panose="020B0604020202020204" pitchFamily="34" charset="0"/>
              <a:buChar char="•"/>
            </a:pPr>
            <a:r>
              <a:rPr lang="en-US" b="1" dirty="0" smtClean="0">
                <a:solidFill>
                  <a:schemeClr val="bg2">
                    <a:lumMod val="50000"/>
                  </a:schemeClr>
                </a:solidFill>
              </a:rPr>
              <a:t>Segmentation</a:t>
            </a:r>
            <a:r>
              <a:rPr lang="en-US" dirty="0" smtClean="0">
                <a:solidFill>
                  <a:schemeClr val="bg2">
                    <a:lumMod val="50000"/>
                  </a:schemeClr>
                </a:solidFill>
              </a:rPr>
              <a:t> is an other technique for the non-contiguous storage allocation but its is different from the </a:t>
            </a:r>
            <a:r>
              <a:rPr lang="en-US" b="1" dirty="0" smtClean="0">
                <a:solidFill>
                  <a:schemeClr val="bg2">
                    <a:lumMod val="50000"/>
                  </a:schemeClr>
                </a:solidFill>
              </a:rPr>
              <a:t>paging </a:t>
            </a:r>
            <a:r>
              <a:rPr lang="en-US" dirty="0" smtClean="0">
                <a:solidFill>
                  <a:schemeClr val="bg2">
                    <a:lumMod val="50000"/>
                  </a:schemeClr>
                </a:solidFill>
              </a:rPr>
              <a:t>as pages are </a:t>
            </a:r>
            <a:r>
              <a:rPr lang="en-US" b="1" dirty="0" smtClean="0">
                <a:solidFill>
                  <a:schemeClr val="bg2">
                    <a:lumMod val="50000"/>
                  </a:schemeClr>
                </a:solidFill>
              </a:rPr>
              <a:t>physically </a:t>
            </a:r>
            <a:r>
              <a:rPr lang="en-US" dirty="0" smtClean="0">
                <a:solidFill>
                  <a:schemeClr val="bg2">
                    <a:lumMod val="50000"/>
                  </a:schemeClr>
                </a:solidFill>
              </a:rPr>
              <a:t>in nature hence they are in fixed sized whereas segmentations are </a:t>
            </a:r>
            <a:r>
              <a:rPr lang="en-US" b="1" dirty="0" smtClean="0">
                <a:solidFill>
                  <a:schemeClr val="bg2">
                    <a:lumMod val="50000"/>
                  </a:schemeClr>
                </a:solidFill>
              </a:rPr>
              <a:t>logically</a:t>
            </a:r>
            <a:r>
              <a:rPr lang="en-US" dirty="0" smtClean="0">
                <a:solidFill>
                  <a:schemeClr val="bg2">
                    <a:lumMod val="50000"/>
                  </a:schemeClr>
                </a:solidFill>
              </a:rPr>
              <a:t> </a:t>
            </a:r>
            <a:r>
              <a:rPr lang="en-US" b="1" dirty="0" smtClean="0">
                <a:solidFill>
                  <a:schemeClr val="bg2">
                    <a:lumMod val="50000"/>
                  </a:schemeClr>
                </a:solidFill>
              </a:rPr>
              <a:t>divisions</a:t>
            </a:r>
            <a:r>
              <a:rPr lang="en-US" dirty="0" smtClean="0">
                <a:solidFill>
                  <a:schemeClr val="bg2">
                    <a:lumMod val="50000"/>
                  </a:schemeClr>
                </a:solidFill>
              </a:rPr>
              <a:t> of a program and hence they are variable size</a:t>
            </a:r>
            <a:endParaRPr lang="en-US" b="1" dirty="0">
              <a:solidFill>
                <a:schemeClr val="bg2">
                  <a:lumMod val="50000"/>
                </a:schemeClr>
              </a:solidFill>
            </a:endParaRPr>
          </a:p>
          <a:p>
            <a:pPr marL="216000" indent="-216000">
              <a:buClr>
                <a:schemeClr val="accent1"/>
              </a:buClr>
              <a:buFont typeface="Arial" panose="020B0604020202020204" pitchFamily="34" charset="0"/>
              <a:buChar char="•"/>
            </a:pPr>
            <a:r>
              <a:rPr lang="en-US" b="1" dirty="0" smtClean="0">
                <a:solidFill>
                  <a:schemeClr val="bg2">
                    <a:lumMod val="50000"/>
                  </a:schemeClr>
                </a:solidFill>
              </a:rPr>
              <a:t>Paging</a:t>
            </a:r>
            <a:r>
              <a:rPr lang="en-US" dirty="0" smtClean="0">
                <a:solidFill>
                  <a:schemeClr val="bg2">
                    <a:lumMod val="50000"/>
                  </a:schemeClr>
                </a:solidFill>
              </a:rPr>
              <a:t> is the memory management scheme that removes the requirements of contiguous allocation of </a:t>
            </a:r>
            <a:r>
              <a:rPr lang="en-US" b="1" dirty="0" smtClean="0">
                <a:solidFill>
                  <a:schemeClr val="bg2">
                    <a:lumMod val="50000"/>
                  </a:schemeClr>
                </a:solidFill>
              </a:rPr>
              <a:t>physical memory</a:t>
            </a:r>
            <a:r>
              <a:rPr lang="en-US" dirty="0" smtClean="0">
                <a:solidFill>
                  <a:schemeClr val="bg2">
                    <a:lumMod val="50000"/>
                  </a:schemeClr>
                </a:solidFill>
              </a:rPr>
              <a:t>.</a:t>
            </a:r>
            <a:endParaRPr lang="en-US" dirty="0">
              <a:solidFill>
                <a:schemeClr val="bg2">
                  <a:lumMod val="50000"/>
                </a:schemeClr>
              </a:solidFill>
            </a:endParaRPr>
          </a:p>
          <a:p>
            <a:pPr marL="216000" indent="-216000">
              <a:buClr>
                <a:schemeClr val="accent1"/>
              </a:buClr>
              <a:buFont typeface="Arial" panose="020B0604020202020204" pitchFamily="34" charset="0"/>
              <a:buChar char="•"/>
            </a:pPr>
            <a:r>
              <a:rPr lang="en-US" b="1" dirty="0" smtClean="0">
                <a:solidFill>
                  <a:schemeClr val="bg2">
                    <a:lumMod val="50000"/>
                  </a:schemeClr>
                </a:solidFill>
              </a:rPr>
              <a:t>Demand paging</a:t>
            </a:r>
            <a:r>
              <a:rPr lang="en-US" dirty="0" smtClean="0">
                <a:solidFill>
                  <a:schemeClr val="bg2">
                    <a:lumMod val="50000"/>
                  </a:schemeClr>
                </a:solidFill>
              </a:rPr>
              <a:t> is brought into the memory for its execution only when it is demanded otherwise it is remained in backing storage disk. </a:t>
            </a:r>
            <a:endParaRPr lang="en-US" dirty="0">
              <a:solidFill>
                <a:schemeClr val="bg2">
                  <a:lumMod val="50000"/>
                </a:schemeClr>
              </a:solidFill>
            </a:endParaRPr>
          </a:p>
        </p:txBody>
      </p:sp>
    </p:spTree>
    <p:extLst>
      <p:ext uri="{BB962C8B-B14F-4D97-AF65-F5344CB8AC3E}">
        <p14:creationId xmlns:p14="http://schemas.microsoft.com/office/powerpoint/2010/main" val="382240772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8" name="Rectangle 47">
            <a:extLst>
              <a:ext uri="{FF2B5EF4-FFF2-40B4-BE49-F238E27FC236}">
                <a16:creationId xmlns:a16="http://schemas.microsoft.com/office/drawing/2014/main" id="{1E94681D-2A4C-4A8D-B9B5-31D440D0328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Rectangle 49">
            <a:extLst>
              <a:ext uri="{FF2B5EF4-FFF2-40B4-BE49-F238E27FC236}">
                <a16:creationId xmlns:a16="http://schemas.microsoft.com/office/drawing/2014/main" id="{FB65ABA3-820C-4D75-9437-9EFA1ADFE13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52" name="Rectangle 51">
            <a:extLst>
              <a:ext uri="{FF2B5EF4-FFF2-40B4-BE49-F238E27FC236}">
                <a16:creationId xmlns:a16="http://schemas.microsoft.com/office/drawing/2014/main" id="{036BF2FB-90D8-48DB-BD34-D040CDCFF20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pic>
        <p:nvPicPr>
          <p:cNvPr id="6" name="Content Placeholder 5" descr="Students group">
            <a:extLst>
              <a:ext uri="{FF2B5EF4-FFF2-40B4-BE49-F238E27FC236}">
                <a16:creationId xmlns:a16="http://schemas.microsoft.com/office/drawing/2014/main" id="{B1DE2944-CBE6-437E-B09B-0F786EE86F29}"/>
              </a:ext>
            </a:extLst>
          </p:cNvPr>
          <p:cNvPicPr>
            <a:picLocks noGrp="1" noChangeAspect="1"/>
          </p:cNvPicPr>
          <p:nvPr>
            <p:ph idx="1"/>
          </p:nvPr>
        </p:nvPicPr>
        <p:blipFill>
          <a:blip r:embed="rId3">
            <a:duotone>
              <a:prstClr val="black"/>
              <a:schemeClr val="accent1">
                <a:tint val="45000"/>
                <a:satMod val="400000"/>
              </a:schemeClr>
            </a:duotone>
            <a:extLst>
              <a:ext uri="{28A0092B-C50C-407E-A947-70E740481C1C}">
                <a14:useLocalDpi xmlns:a14="http://schemas.microsoft.com/office/drawing/2010/main" val="0"/>
              </a:ext>
            </a:extLst>
          </a:blip>
          <a:srcRect/>
          <a:stretch/>
        </p:blipFill>
        <p:spPr>
          <a:xfrm>
            <a:off x="9" y="26136"/>
            <a:ext cx="12191982" cy="6857990"/>
          </a:xfrm>
          <a:prstGeom prst="rect">
            <a:avLst/>
          </a:prstGeom>
          <a:noFill/>
        </p:spPr>
      </p:pic>
      <p:sp>
        <p:nvSpPr>
          <p:cNvPr id="54" name="Rectangle 53">
            <a:extLst>
              <a:ext uri="{FF2B5EF4-FFF2-40B4-BE49-F238E27FC236}">
                <a16:creationId xmlns:a16="http://schemas.microsoft.com/office/drawing/2014/main" id="{CD64F326-929E-45E2-B54D-DC7E1720773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0224" y="941695"/>
            <a:ext cx="5452527" cy="4974610"/>
          </a:xfrm>
          <a:prstGeom prst="rect">
            <a:avLst/>
          </a:prstGeom>
          <a:solidFill>
            <a:schemeClr val="bg1">
              <a:lumMod val="75000"/>
              <a:lumOff val="25000"/>
            </a:schemeClr>
          </a:solidFill>
          <a:ln w="6350" cap="sq" cmpd="sng" algn="ctr">
            <a:noFill/>
            <a:prstDash val="solid"/>
            <a:miter lim="800000"/>
          </a:ln>
          <a:effectLst/>
        </p:spPr>
      </p:sp>
      <p:sp>
        <p:nvSpPr>
          <p:cNvPr id="56" name="Rectangle 55">
            <a:extLst>
              <a:ext uri="{FF2B5EF4-FFF2-40B4-BE49-F238E27FC236}">
                <a16:creationId xmlns:a16="http://schemas.microsoft.com/office/drawing/2014/main" id="{7BFCDFD7-7B3B-4ED9-B533-34D0B37244F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56167" y="1106424"/>
            <a:ext cx="5120640" cy="4645152"/>
          </a:xfrm>
          <a:prstGeom prst="rect">
            <a:avLst/>
          </a:prstGeom>
          <a:noFill/>
          <a:ln w="6350" cap="sq" cmpd="sng" algn="ctr">
            <a:solidFill>
              <a:schemeClr val="tx1"/>
            </a:solidFill>
            <a:prstDash val="solid"/>
            <a:miter lim="800000"/>
          </a:ln>
          <a:effectLst>
            <a:softEdge rad="0"/>
          </a:effectLst>
        </p:spPr>
      </p:sp>
      <p:sp>
        <p:nvSpPr>
          <p:cNvPr id="2" name="Title 1">
            <a:extLst>
              <a:ext uri="{FF2B5EF4-FFF2-40B4-BE49-F238E27FC236}">
                <a16:creationId xmlns:a16="http://schemas.microsoft.com/office/drawing/2014/main" id="{7DE88500-3CF8-4097-8DEC-19D4A816CC27}"/>
              </a:ext>
            </a:extLst>
          </p:cNvPr>
          <p:cNvSpPr>
            <a:spLocks noGrp="1"/>
          </p:cNvSpPr>
          <p:nvPr>
            <p:ph type="title"/>
          </p:nvPr>
        </p:nvSpPr>
        <p:spPr>
          <a:xfrm>
            <a:off x="6210846" y="1352277"/>
            <a:ext cx="4633416" cy="724698"/>
          </a:xfrm>
          <a:prstGeom prst="rect">
            <a:avLst/>
          </a:prstGeom>
        </p:spPr>
        <p:txBody>
          <a:bodyPr vert="horz" lIns="91440" tIns="45720" rIns="91440" bIns="45720" rtlCol="0" anchor="ctr">
            <a:normAutofit/>
          </a:bodyPr>
          <a:lstStyle/>
          <a:p>
            <a:pPr algn="ctr">
              <a:lnSpc>
                <a:spcPct val="90000"/>
              </a:lnSpc>
            </a:pPr>
            <a:r>
              <a:rPr lang="en-US" sz="4000" b="1" dirty="0" smtClean="0"/>
              <a:t>Virtual Memory</a:t>
            </a:r>
            <a:endParaRPr lang="en-US" sz="4000" b="1" dirty="0"/>
          </a:p>
        </p:txBody>
      </p:sp>
      <p:sp>
        <p:nvSpPr>
          <p:cNvPr id="11" name="Text Placeholder 3">
            <a:extLst>
              <a:ext uri="{FF2B5EF4-FFF2-40B4-BE49-F238E27FC236}">
                <a16:creationId xmlns:a16="http://schemas.microsoft.com/office/drawing/2014/main" id="{D2A7D9C9-44A9-4426-88FF-AAD1CA851446}"/>
              </a:ext>
            </a:extLst>
          </p:cNvPr>
          <p:cNvSpPr>
            <a:spLocks noGrp="1"/>
          </p:cNvSpPr>
          <p:nvPr>
            <p:ph type="body" sz="half" idx="2"/>
          </p:nvPr>
        </p:nvSpPr>
        <p:spPr>
          <a:xfrm>
            <a:off x="6210845" y="2076976"/>
            <a:ext cx="4633415" cy="3348010"/>
          </a:xfrm>
        </p:spPr>
        <p:txBody>
          <a:bodyPr vert="horz" lIns="91440" tIns="45720" rIns="91440" bIns="45720" rtlCol="0">
            <a:normAutofit lnSpcReduction="10000"/>
          </a:bodyPr>
          <a:lstStyle/>
          <a:p>
            <a:pPr marL="216000" indent="-216000">
              <a:lnSpc>
                <a:spcPct val="90000"/>
              </a:lnSpc>
              <a:spcBef>
                <a:spcPts val="900"/>
              </a:spcBef>
              <a:buClr>
                <a:schemeClr val="accent1"/>
              </a:buClr>
              <a:buFont typeface="Arial" panose="020B0604020202020204" pitchFamily="34" charset="0"/>
              <a:buChar char="•"/>
            </a:pPr>
            <a:r>
              <a:rPr lang="en-US" dirty="0" smtClean="0">
                <a:solidFill>
                  <a:schemeClr val="tx1">
                    <a:lumMod val="95000"/>
                  </a:schemeClr>
                </a:solidFill>
              </a:rPr>
              <a:t> </a:t>
            </a:r>
            <a:r>
              <a:rPr lang="en-US" dirty="0"/>
              <a:t>A computer can address more memory than the amount physically installed on the system. This extra memory is actually called </a:t>
            </a:r>
            <a:r>
              <a:rPr lang="en-US" b="1" dirty="0"/>
              <a:t>virtual memory</a:t>
            </a:r>
            <a:r>
              <a:rPr lang="en-US" dirty="0"/>
              <a:t> and it is a section of a hard disk that's set up to emulate the computer's RAM</a:t>
            </a:r>
            <a:r>
              <a:rPr lang="en-US" dirty="0" smtClean="0"/>
              <a:t>.</a:t>
            </a:r>
          </a:p>
          <a:p>
            <a:pPr marL="216000" indent="-216000">
              <a:lnSpc>
                <a:spcPct val="90000"/>
              </a:lnSpc>
              <a:spcBef>
                <a:spcPts val="900"/>
              </a:spcBef>
              <a:buClr>
                <a:schemeClr val="accent1"/>
              </a:buClr>
              <a:buFont typeface="Arial" panose="020B0604020202020204" pitchFamily="34" charset="0"/>
              <a:buChar char="•"/>
            </a:pPr>
            <a:r>
              <a:rPr lang="en-US" dirty="0"/>
              <a:t>The main visible advantage of this scheme is that programs can be larger than physical memory. Virtual memory serves two purposes</a:t>
            </a:r>
            <a:r>
              <a:rPr lang="en-US" dirty="0" smtClean="0"/>
              <a:t>.</a:t>
            </a:r>
          </a:p>
          <a:p>
            <a:pPr marL="216000" indent="-216000">
              <a:lnSpc>
                <a:spcPct val="90000"/>
              </a:lnSpc>
              <a:spcBef>
                <a:spcPts val="900"/>
              </a:spcBef>
              <a:buClr>
                <a:schemeClr val="accent1"/>
              </a:buClr>
              <a:buFont typeface="Arial" panose="020B0604020202020204" pitchFamily="34" charset="0"/>
              <a:buChar char="•"/>
            </a:pPr>
            <a:r>
              <a:rPr lang="en-US" dirty="0" smtClean="0"/>
              <a:t> </a:t>
            </a:r>
            <a:r>
              <a:rPr lang="en-US" b="1" dirty="0"/>
              <a:t>First, it allows us to extend the use of physical memory by using disk.</a:t>
            </a:r>
            <a:r>
              <a:rPr lang="en-US" dirty="0"/>
              <a:t> </a:t>
            </a:r>
            <a:endParaRPr lang="en-US" dirty="0" smtClean="0"/>
          </a:p>
          <a:p>
            <a:pPr marL="216000" indent="-216000">
              <a:lnSpc>
                <a:spcPct val="90000"/>
              </a:lnSpc>
              <a:spcBef>
                <a:spcPts val="900"/>
              </a:spcBef>
              <a:buClr>
                <a:schemeClr val="accent1"/>
              </a:buClr>
              <a:buFont typeface="Arial" panose="020B0604020202020204" pitchFamily="34" charset="0"/>
              <a:buChar char="•"/>
            </a:pPr>
            <a:r>
              <a:rPr lang="en-US" b="1" dirty="0" smtClean="0"/>
              <a:t>Second</a:t>
            </a:r>
            <a:r>
              <a:rPr lang="en-US" b="1" dirty="0"/>
              <a:t>, it allows us to have memory protection, because each virtual address is translated to a physical address.</a:t>
            </a:r>
            <a:r>
              <a:rPr lang="en-US" dirty="0" smtClean="0">
                <a:solidFill>
                  <a:schemeClr val="tx1">
                    <a:lumMod val="95000"/>
                  </a:schemeClr>
                </a:solidFill>
              </a:rPr>
              <a:t> </a:t>
            </a:r>
            <a:endParaRPr lang="en-US" dirty="0">
              <a:solidFill>
                <a:schemeClr val="tx1">
                  <a:lumMod val="95000"/>
                </a:schemeClr>
              </a:solidFill>
            </a:endParaRPr>
          </a:p>
        </p:txBody>
      </p:sp>
    </p:spTree>
    <p:extLst>
      <p:ext uri="{BB962C8B-B14F-4D97-AF65-F5344CB8AC3E}">
        <p14:creationId xmlns:p14="http://schemas.microsoft.com/office/powerpoint/2010/main" val="145644201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E88500-3CF8-4097-8DEC-19D4A816CC27}"/>
              </a:ext>
            </a:extLst>
          </p:cNvPr>
          <p:cNvSpPr>
            <a:spLocks noGrp="1"/>
          </p:cNvSpPr>
          <p:nvPr>
            <p:ph type="title"/>
          </p:nvPr>
        </p:nvSpPr>
        <p:spPr>
          <a:xfrm>
            <a:off x="1357950" y="1201784"/>
            <a:ext cx="4633415" cy="1293222"/>
          </a:xfrm>
        </p:spPr>
        <p:txBody>
          <a:bodyPr>
            <a:normAutofit fontScale="90000"/>
          </a:bodyPr>
          <a:lstStyle/>
          <a:p>
            <a:pPr algn="ctr"/>
            <a:r>
              <a:rPr lang="en-US" b="1" dirty="0" smtClean="0">
                <a:solidFill>
                  <a:schemeClr val="tx1"/>
                </a:solidFill>
              </a:rPr>
              <a:t>Hardware Implementation</a:t>
            </a:r>
            <a:endParaRPr lang="en-US" b="1" dirty="0">
              <a:solidFill>
                <a:schemeClr val="tx1"/>
              </a:solidFill>
            </a:endParaRPr>
          </a:p>
        </p:txBody>
      </p:sp>
      <p:sp>
        <p:nvSpPr>
          <p:cNvPr id="16" name="Content Placeholder 15">
            <a:extLst>
              <a:ext uri="{FF2B5EF4-FFF2-40B4-BE49-F238E27FC236}">
                <a16:creationId xmlns:a16="http://schemas.microsoft.com/office/drawing/2014/main" id="{E88F70F9-BF03-458B-85E9-14F5321281D0}"/>
              </a:ext>
            </a:extLst>
          </p:cNvPr>
          <p:cNvSpPr>
            <a:spLocks noGrp="1"/>
          </p:cNvSpPr>
          <p:nvPr>
            <p:ph sz="half" idx="13"/>
          </p:nvPr>
        </p:nvSpPr>
        <p:spPr>
          <a:xfrm>
            <a:off x="1357950" y="2495006"/>
            <a:ext cx="4633415" cy="3122023"/>
          </a:xfrm>
        </p:spPr>
        <p:txBody>
          <a:bodyPr>
            <a:normAutofit/>
          </a:bodyPr>
          <a:lstStyle/>
          <a:p>
            <a:pPr marL="285750" indent="-285750">
              <a:lnSpc>
                <a:spcPct val="90000"/>
              </a:lnSpc>
              <a:buClr>
                <a:schemeClr val="accent1"/>
              </a:buClr>
              <a:buFont typeface="Arial" panose="020B0604020202020204" pitchFamily="34" charset="0"/>
              <a:buChar char="•"/>
            </a:pPr>
            <a:endParaRPr lang="en-US" dirty="0" smtClean="0">
              <a:solidFill>
                <a:schemeClr val="tx1">
                  <a:lumMod val="95000"/>
                </a:schemeClr>
              </a:solidFill>
            </a:endParaRPr>
          </a:p>
          <a:p>
            <a:pPr marL="285750" indent="-285750">
              <a:lnSpc>
                <a:spcPct val="90000"/>
              </a:lnSpc>
              <a:buClr>
                <a:schemeClr val="accent1"/>
              </a:buClr>
              <a:buFont typeface="Arial" panose="020B0604020202020204" pitchFamily="34" charset="0"/>
              <a:buChar char="•"/>
            </a:pPr>
            <a:r>
              <a:rPr lang="en-US" dirty="0" smtClean="0">
                <a:solidFill>
                  <a:schemeClr val="tx1">
                    <a:lumMod val="95000"/>
                  </a:schemeClr>
                </a:solidFill>
              </a:rPr>
              <a:t>In a system using segmentation computer memory addresses consists of a segment id and an offset to the segment. A hardware memory management is responsible for translating segment and offset into a physical memory address and for performing checks to make sure translation can be done and that reference to the segment and offset is permitted.</a:t>
            </a:r>
            <a:endParaRPr lang="en-US" dirty="0">
              <a:solidFill>
                <a:schemeClr val="tx1">
                  <a:lumMod val="95000"/>
                </a:schemeClr>
              </a:solidFill>
            </a:endParaRPr>
          </a:p>
          <a:p>
            <a:pPr marL="285750" indent="-285750">
              <a:buFont typeface="Arial" panose="020B0604020202020204" pitchFamily="34" charset="0"/>
              <a:buChar char="•"/>
            </a:pPr>
            <a:endParaRPr lang="ru-RU" dirty="0">
              <a:solidFill>
                <a:schemeClr val="tx1"/>
              </a:solidFill>
            </a:endParaRPr>
          </a:p>
        </p:txBody>
      </p:sp>
      <p:pic>
        <p:nvPicPr>
          <p:cNvPr id="20" name="Picture Placeholder 19" descr="People with laptops">
            <a:extLst>
              <a:ext uri="{FF2B5EF4-FFF2-40B4-BE49-F238E27FC236}">
                <a16:creationId xmlns:a16="http://schemas.microsoft.com/office/drawing/2014/main" id="{207ED264-415A-4EAC-861D-E08C035154A9}"/>
              </a:ext>
            </a:extLst>
          </p:cNvPr>
          <p:cNvPicPr>
            <a:picLocks noGrp="1" noChangeAspect="1"/>
          </p:cNvPicPr>
          <p:nvPr>
            <p:ph type="pic" sz="quarter" idx="14"/>
          </p:nvPr>
        </p:nvPicPr>
        <p:blipFill>
          <a:blip r:embed="rId3">
            <a:duotone>
              <a:prstClr val="black"/>
              <a:schemeClr val="accent1">
                <a:tint val="45000"/>
                <a:satMod val="400000"/>
              </a:schemeClr>
            </a:duotone>
            <a:extLst>
              <a:ext uri="{28A0092B-C50C-407E-A947-70E740481C1C}">
                <a14:useLocalDpi xmlns:a14="http://schemas.microsoft.com/office/drawing/2010/main" val="0"/>
              </a:ext>
            </a:extLst>
          </a:blip>
          <a:srcRect/>
          <a:stretch/>
        </p:blipFill>
        <p:spPr>
          <a:xfrm>
            <a:off x="0" y="26126"/>
            <a:ext cx="12192000" cy="6858000"/>
          </a:xfrm>
        </p:spPr>
      </p:pic>
    </p:spTree>
    <p:extLst>
      <p:ext uri="{BB962C8B-B14F-4D97-AF65-F5344CB8AC3E}">
        <p14:creationId xmlns:p14="http://schemas.microsoft.com/office/powerpoint/2010/main" val="9858135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VTI">
  <a:themeElements>
    <a:clrScheme name="">
      <a:dk1>
        <a:srgbClr val="000000"/>
      </a:dk1>
      <a:lt1>
        <a:srgbClr val="FFFFFF"/>
      </a:lt1>
      <a:dk2>
        <a:srgbClr val="41242D"/>
      </a:dk2>
      <a:lt2>
        <a:srgbClr val="E2E2E8"/>
      </a:lt2>
      <a:accent1>
        <a:srgbClr val="A5A27D"/>
      </a:accent1>
      <a:accent2>
        <a:srgbClr val="B79A7A"/>
      </a:accent2>
      <a:accent3>
        <a:srgbClr val="C2948F"/>
      </a:accent3>
      <a:accent4>
        <a:srgbClr val="BA7F91"/>
      </a:accent4>
      <a:accent5>
        <a:srgbClr val="C390B5"/>
      </a:accent5>
      <a:accent6>
        <a:srgbClr val="B17FBA"/>
      </a:accent6>
      <a:hlink>
        <a:srgbClr val="6D71B0"/>
      </a:hlink>
      <a:folHlink>
        <a:srgbClr val="7F7F7F"/>
      </a:folHlink>
    </a:clrScheme>
    <a:fontScheme name="Savon">
      <a:majorFont>
        <a:latin typeface="Garamond"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aramond"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80000"/>
                <a:shade val="100000"/>
                <a:satMod val="300000"/>
              </a:schemeClr>
            </a:gs>
            <a:gs pos="100000">
              <a:schemeClr val="phClr">
                <a:tint val="100000"/>
                <a:shade val="30000"/>
                <a:satMod val="200000"/>
              </a:schemeClr>
            </a:gs>
          </a:gsLst>
          <a:path path="circle">
            <a:fillToRect l="50000" t="50000" r="50000" b="50000"/>
          </a:path>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Classic-Corporate_Teach a Course_04_Win32_MO - v4" id="{2AE1B83A-9721-4EF8-B275-2624D019C8C0}" vid="{8CDF83C5-BCF3-42CE-9DDC-151D6253CC4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fa6e671f1cd7e4d96ff9652be322dd5e">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4e2496f70b101db0b8013f30a071bbf7"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41243E30-12F4-4BE3-B27D-23AB115E9D1F}">
  <ds:schemaRefs>
    <ds:schemaRef ds:uri="http://schemas.microsoft.com/sharepoint/v3/contenttype/forms"/>
  </ds:schemaRefs>
</ds:datastoreItem>
</file>

<file path=customXml/itemProps2.xml><?xml version="1.0" encoding="utf-8"?>
<ds:datastoreItem xmlns:ds="http://schemas.openxmlformats.org/officeDocument/2006/customXml" ds:itemID="{DB96A612-58F4-4E9A-9665-3987CC3AC44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2F5E4A76-0180-4CD0-B081-82F74A336136}">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Teach a course presentation</Template>
  <TotalTime>0</TotalTime>
  <Words>599</Words>
  <Application>Microsoft Office PowerPoint</Application>
  <PresentationFormat>Widescreen</PresentationFormat>
  <Paragraphs>51</Paragraphs>
  <Slides>11</Slides>
  <Notes>10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Arial</vt:lpstr>
      <vt:lpstr>Calibri</vt:lpstr>
      <vt:lpstr>Garamond</vt:lpstr>
      <vt:lpstr>SavonVTI</vt:lpstr>
      <vt:lpstr>Memory management system </vt:lpstr>
      <vt:lpstr>Abstract  </vt:lpstr>
      <vt:lpstr>Introduction</vt:lpstr>
      <vt:lpstr>Explanation</vt:lpstr>
      <vt:lpstr>Memory Management Schemes</vt:lpstr>
      <vt:lpstr>Contiguous/Non-Contiguous memory allocation</vt:lpstr>
      <vt:lpstr>Segmentation &amp; Paging</vt:lpstr>
      <vt:lpstr>Virtual Memory</vt:lpstr>
      <vt:lpstr>Hardware Implementation</vt:lpstr>
      <vt:lpstr>Result</vt:lpstr>
      <vt:lpstr> 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2022-06-05T10:09:02Z</dcterms:created>
  <dcterms:modified xsi:type="dcterms:W3CDTF">2023-05-29T08:23:02Z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